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95" autoAdjust="0"/>
    <p:restoredTop sz="94807"/>
  </p:normalViewPr>
  <p:slideViewPr>
    <p:cSldViewPr snapToGrid="0" snapToObjects="1">
      <p:cViewPr varScale="1">
        <p:scale>
          <a:sx n="75" d="100"/>
          <a:sy n="75" d="100"/>
        </p:scale>
        <p:origin x="176" y="1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66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“‘이것은 속건제물에 관한 규례다. 이것은 가장 거룩한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35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"`These are the regulations for the guilt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is most holy: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5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올리브 기름과 섞었든 섞지 않았든 </a:t>
            </a:r>
            <a:r>
              <a:rPr dirty="0" smtClean="0"/>
              <a:t>곡식제물은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모두 </a:t>
            </a:r>
            <a:r>
              <a:rPr dirty="0"/>
              <a:t>아론의 모든 아들들에게 똑같이 나누어 가져야 한다.’”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7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grain offering, whether mixed with oil or </a:t>
            </a:r>
            <a:r>
              <a:rPr dirty="0" smtClean="0"/>
              <a:t>dry,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belongs </a:t>
            </a:r>
            <a:r>
              <a:rPr dirty="0"/>
              <a:t>equally to all the sons of Aaron.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“‘여호와께 바치는 화목제물에 관한 규례는 이렇다.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9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"`These are the regulations for the fellowship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person may present to the LORD: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감사의 표시로 화목제물을 </a:t>
            </a:r>
            <a:r>
              <a:rPr dirty="0" smtClean="0"/>
              <a:t>드리려면</a:t>
            </a:r>
            <a:r>
              <a:rPr lang="ko-KR" altLang="en-US" dirty="0"/>
              <a:t> </a:t>
            </a:r>
            <a:r>
              <a:rPr dirty="0" smtClean="0"/>
              <a:t>이 </a:t>
            </a:r>
            <a:r>
              <a:rPr dirty="0"/>
              <a:t>감사의 예물을 누룩 </a:t>
            </a:r>
            <a:r>
              <a:rPr dirty="0" smtClean="0"/>
              <a:t>없이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올리브 </a:t>
            </a:r>
            <a:r>
              <a:rPr dirty="0"/>
              <a:t>기름을 섞은 두꺼운 빵과 </a:t>
            </a:r>
            <a:r>
              <a:rPr lang="ko-KR" altLang="en-US" dirty="0"/>
              <a:t> </a:t>
            </a:r>
            <a:r>
              <a:rPr dirty="0" smtClean="0"/>
              <a:t>누룩 </a:t>
            </a:r>
            <a:r>
              <a:rPr dirty="0"/>
              <a:t>없이 올리브 기름만 바른 납작한 </a:t>
            </a:r>
            <a:r>
              <a:rPr dirty="0" smtClean="0"/>
              <a:t>빵과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고운 </a:t>
            </a:r>
            <a:r>
              <a:rPr dirty="0"/>
              <a:t>가루로 잘 반죽해 올리브 기름을 섞은 빵을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he offers it as an expression of </a:t>
            </a:r>
            <a:r>
              <a:rPr dirty="0" smtClean="0"/>
              <a:t>thankfulness,</a:t>
            </a:r>
            <a:r>
              <a:rPr lang="ko-KR" altLang="en-US" dirty="0"/>
              <a:t> </a:t>
            </a:r>
            <a:r>
              <a:rPr dirty="0" smtClean="0"/>
              <a:t>then </a:t>
            </a:r>
            <a:r>
              <a:rPr dirty="0"/>
              <a:t>along with </a:t>
            </a:r>
            <a:r>
              <a:rPr dirty="0" smtClean="0"/>
              <a:t>this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thank </a:t>
            </a:r>
            <a:r>
              <a:rPr dirty="0"/>
              <a:t>offering he is to offer </a:t>
            </a:r>
            <a:r>
              <a:rPr dirty="0" smtClean="0"/>
              <a:t>cakes</a:t>
            </a:r>
            <a:r>
              <a:rPr lang="ko-KR" altLang="en-US" dirty="0"/>
              <a:t> </a:t>
            </a:r>
            <a:r>
              <a:rPr dirty="0" smtClean="0"/>
              <a:t>of </a:t>
            </a:r>
            <a:r>
              <a:rPr dirty="0"/>
              <a:t>bread made without </a:t>
            </a:r>
            <a:r>
              <a:rPr dirty="0" smtClean="0"/>
              <a:t>yeast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mixed with oil, </a:t>
            </a:r>
            <a:r>
              <a:rPr dirty="0" smtClean="0"/>
              <a:t>wafers </a:t>
            </a:r>
            <a:r>
              <a:rPr dirty="0"/>
              <a:t>made without yeast and spread with </a:t>
            </a:r>
            <a:r>
              <a:rPr dirty="0" smtClean="0"/>
              <a:t>oil,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cakes of fine flour well-kneaded and mixed with oil.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감사의 표시로 드리는 화목제물과 </a:t>
            </a:r>
            <a:r>
              <a:rPr dirty="0" smtClean="0"/>
              <a:t>함께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누룩을 </a:t>
            </a:r>
            <a:r>
              <a:rPr dirty="0"/>
              <a:t>넣어 만든 빵을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9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his fellowship offering of </a:t>
            </a:r>
            <a:r>
              <a:rPr dirty="0" smtClean="0"/>
              <a:t>thanksgiving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present an offering with cakes of bread made with yeast.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그와 같이 각 종류의 빵 가운데 하나씩 가져와서 여호와께 예물로 드려야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화목제물의 피를 뿌리는 제사장의 소유가 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2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bring one of each kind as an offering,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contribution to the LORD; it belongs to the </a:t>
            </a:r>
            <a:r>
              <a:rPr dirty="0" smtClean="0"/>
              <a:t>priest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sprinkles the blood of the fellowship offerings.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 감사의 표시로 드려진 화목제물의 </a:t>
            </a:r>
            <a:r>
              <a:rPr dirty="0" smtClean="0"/>
              <a:t>고기는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제물을 </a:t>
            </a:r>
            <a:r>
              <a:rPr dirty="0"/>
              <a:t>드리는 날에 먹어야 하고 아침까지 남기면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1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meat of his fellowship offering of </a:t>
            </a:r>
            <a:r>
              <a:rPr dirty="0" smtClean="0"/>
              <a:t>thanksgiving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be eaten on the day it is </a:t>
            </a:r>
            <a:r>
              <a:rPr dirty="0" smtClean="0"/>
              <a:t>offered;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leave none of it till morning.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그러나 예물이 맹세를 이루기 위한 </a:t>
            </a:r>
            <a:r>
              <a:rPr dirty="0" smtClean="0"/>
              <a:t>제물이거나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자원해서 </a:t>
            </a:r>
            <a:r>
              <a:rPr dirty="0"/>
              <a:t>드리는 제물이라면 희생제물은 드리는 날에 먹을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나머지는 </a:t>
            </a:r>
            <a:r>
              <a:rPr dirty="0"/>
              <a:t>다음날 먹어야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06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"`If, however, his offering is the result of a vow or is a freewill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sacrifice shall be eaten on the day he offers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anything left over may be eaten on the next day.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3일째 되는 날까지 남은 고기는 불태워야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Any meat of the sacrifice left over till the third day must be burned up.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화목제물의 고기를 3일째 되는 날까지 </a:t>
            </a:r>
            <a:r>
              <a:rPr dirty="0" smtClean="0"/>
              <a:t>먹는다면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바친 사람은 하나님이 용납하지 않으실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예물을 드린 사람에게도 그것이 예물답지 못하게 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오히려 </a:t>
            </a:r>
            <a:r>
              <a:rPr dirty="0"/>
              <a:t>그것은 가증한 것이며 그것을 먹는 사람은 죄 값을 져야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 meat of the fellowship offering is eaten on the third </a:t>
            </a:r>
            <a:r>
              <a:rPr dirty="0" smtClean="0"/>
              <a:t>day,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not be accepted. It will not be credited to the one who offered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it is impure; the person who eats any of it will be held responsible.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부정한 것에 닿은 고기는 먹어서는 안 된다. 그것은 불태워야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정결한 </a:t>
            </a:r>
            <a:r>
              <a:rPr dirty="0"/>
              <a:t>사람은 고기를 먹을 수 있으나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3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"`Meat that touches anything ceremonially unclean must not be </a:t>
            </a:r>
            <a:r>
              <a:rPr dirty="0" smtClean="0"/>
              <a:t>eaten;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must be burned </a:t>
            </a:r>
            <a:r>
              <a:rPr dirty="0" smtClean="0"/>
              <a:t>up.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for other </a:t>
            </a:r>
            <a:r>
              <a:rPr dirty="0" smtClean="0"/>
              <a:t>meat,</a:t>
            </a:r>
            <a:r>
              <a:rPr lang="ko-KR" altLang="en-US" dirty="0"/>
              <a:t> </a:t>
            </a:r>
            <a:r>
              <a:rPr dirty="0" smtClean="0"/>
              <a:t>anyone </a:t>
            </a:r>
            <a:r>
              <a:rPr dirty="0"/>
              <a:t>ceremonially clean may eat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6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속건제물은 번제물을 잡는 장소에서 </a:t>
            </a:r>
            <a:r>
              <a:rPr dirty="0" smtClean="0"/>
              <a:t>잡고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피는 제단 사방에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2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guilt offering is to be slaughtered in the </a:t>
            </a:r>
            <a:r>
              <a:rPr dirty="0" smtClean="0"/>
              <a:t>place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the burnt offering is </a:t>
            </a:r>
            <a:r>
              <a:rPr dirty="0" smtClean="0"/>
              <a:t>slaughtered,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its blood is to be sprinkled against the altar on all sides.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부정한 가운데 있는 사람이 여호와께 드린 화목제물의 고기를 </a:t>
            </a:r>
            <a:r>
              <a:rPr dirty="0" smtClean="0"/>
              <a:t>먹는다면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 </a:t>
            </a:r>
            <a:r>
              <a:rPr dirty="0"/>
              <a:t>사람은 그의 백성 가운데서 끊어질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99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anyone who is unclean eats any meat of the fellowship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belonging </a:t>
            </a:r>
            <a:r>
              <a:rPr dirty="0"/>
              <a:t>to the LORD, that person must be cut off from his people.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부정한 것, 곧 부정한 사람이든 부정한 </a:t>
            </a:r>
            <a:r>
              <a:rPr dirty="0" smtClean="0"/>
              <a:t>동물이든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어떤 </a:t>
            </a:r>
            <a:r>
              <a:rPr dirty="0"/>
              <a:t>부정하고 가증스러운 것을 만져서 부정해진 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 </a:t>
            </a:r>
            <a:r>
              <a:rPr dirty="0"/>
              <a:t>드린 화목제물의 고기를 </a:t>
            </a:r>
            <a:r>
              <a:rPr dirty="0" smtClean="0"/>
              <a:t>먹었다면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 </a:t>
            </a:r>
            <a:r>
              <a:rPr dirty="0"/>
              <a:t>사람은 그의 백성에게서 끊어질 것이다’.”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49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touches something unclean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human uncleanness or an unclean animal or any unclean,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detestable </a:t>
            </a:r>
            <a:r>
              <a:rPr dirty="0"/>
              <a:t>thing -- and then eats any of the </a:t>
            </a:r>
            <a:r>
              <a:rPr dirty="0" smtClean="0"/>
              <a:t>meat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fellowship offering belonging to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person must be cut off from his people.'"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28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“이스라엘 백성들에게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소나 양이나 염소의 </a:t>
            </a:r>
            <a:r>
              <a:rPr dirty="0" smtClean="0"/>
              <a:t>기름은</a:t>
            </a:r>
            <a:r>
              <a:rPr lang="ko-KR" altLang="en-US" dirty="0"/>
              <a:t> </a:t>
            </a:r>
            <a:r>
              <a:rPr dirty="0" smtClean="0"/>
              <a:t>어떤 </a:t>
            </a:r>
            <a:r>
              <a:rPr dirty="0"/>
              <a:t>것이든지 먹지 말아야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4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Do not eat any of the fat of cattle, sheep or goats.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스스로 죽은 동물의 기름이나 들짐승들에게 찢겨 죽은 짐승의 </a:t>
            </a:r>
            <a:r>
              <a:rPr dirty="0" smtClean="0"/>
              <a:t>기름은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다른 </a:t>
            </a:r>
            <a:r>
              <a:rPr dirty="0"/>
              <a:t>목적으로 사용될 수 있으나 너희가 먹을 수는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4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fat of an animal found dead or torn by wild </a:t>
            </a:r>
            <a:r>
              <a:rPr dirty="0" smtClean="0"/>
              <a:t>animals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may </a:t>
            </a:r>
            <a:r>
              <a:rPr dirty="0"/>
              <a:t>be </a:t>
            </a:r>
            <a:r>
              <a:rPr dirty="0" smtClean="0"/>
              <a:t>used</a:t>
            </a:r>
            <a:r>
              <a:rPr lang="ko-KR" altLang="en-US" dirty="0"/>
              <a:t> </a:t>
            </a:r>
            <a:r>
              <a:rPr dirty="0" smtClean="0"/>
              <a:t>for </a:t>
            </a:r>
            <a:r>
              <a:rPr dirty="0"/>
              <a:t>any other purpose, but you must not eat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여호와께 화제로 드리는 제물 가운데 나온 짐승의 기름을 먹는 </a:t>
            </a:r>
            <a:r>
              <a:rPr dirty="0" smtClean="0"/>
              <a:t>사람은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백성으로부터 끊어질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7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eats the fat of an animal from which an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fire may be made to the LORD must be cut off from his people.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너희는 어디에서 살든 새나 동물의 어떤 피도 먹지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wherever you live, you must not eat the blood of any bird or animal.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피를 먹은 사람은 그의 백성에게서 끊어질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anyone eats blood, that person must be cut off from his people.'"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“이스라엘 백성들에게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여호와께 화목제물을 가져오는 </a:t>
            </a:r>
            <a:r>
              <a:rPr dirty="0" smtClean="0"/>
              <a:t>사람은</a:t>
            </a:r>
            <a:r>
              <a:rPr lang="ko-KR" altLang="en-US" dirty="0"/>
              <a:t> </a:t>
            </a:r>
            <a:r>
              <a:rPr dirty="0" smtClean="0"/>
              <a:t>여호와께 드리는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화목제물들의 </a:t>
            </a:r>
            <a:r>
              <a:rPr dirty="0"/>
              <a:t>희생물 가운데 일부를 여호와께 예물로 가져와야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3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Israelites: `Anyone who brings a fellowship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 is to bring part of it as his sacrifice to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예물의 모든 기름을 바쳐야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기름진 꼬리와 내장을 덮고 있는 기름,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4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its fat shall be </a:t>
            </a:r>
            <a:r>
              <a:rPr dirty="0" smtClean="0"/>
              <a:t>offered: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fat tail and the fat that covers the inner parts,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그는 여호와께 화제로 드리는 제물을 스스로 가져와야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기름과 함께 가슴살 부위를 가져오고 가슴살 </a:t>
            </a:r>
            <a:r>
              <a:rPr dirty="0" smtClean="0"/>
              <a:t>부위는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앞에서 흔들어 바치는 예물로 여호와께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8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his own hands he is to bring the offering </a:t>
            </a:r>
            <a:r>
              <a:rPr dirty="0" smtClean="0"/>
              <a:t>made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 by fire; he is to bring the fat, together with the </a:t>
            </a:r>
            <a:r>
              <a:rPr dirty="0" smtClean="0"/>
              <a:t>breast,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wave the breast before the LORD as a wave offering.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제사장은 그 기름을 제단에서 태워야 </a:t>
            </a:r>
            <a:r>
              <a:rPr dirty="0" smtClean="0"/>
              <a:t>하지만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가슴살 부위는</a:t>
            </a:r>
            <a:r>
              <a:rPr lang="ko-KR" altLang="en-US" dirty="0"/>
              <a:t> </a:t>
            </a:r>
            <a:r>
              <a:rPr dirty="0" smtClean="0"/>
              <a:t>아론과 </a:t>
            </a:r>
            <a:r>
              <a:rPr dirty="0"/>
              <a:t>그 아들들의 것이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9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burn the fat on the </a:t>
            </a:r>
            <a:r>
              <a:rPr dirty="0" smtClean="0"/>
              <a:t>altar,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breast belongs to Aaron and his sons.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화목제물의 오른쪽 뒷다리를 제사장에게 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0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give the right thigh of your fellowship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priest as a contribution.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아론의 아들들 가운데서 화목제물의 피와 </a:t>
            </a:r>
            <a:r>
              <a:rPr dirty="0" smtClean="0"/>
              <a:t>기름을</a:t>
            </a:r>
            <a:r>
              <a:rPr lang="ko-KR" altLang="en-US" dirty="0"/>
              <a:t> </a:t>
            </a:r>
            <a:r>
              <a:rPr dirty="0" smtClean="0"/>
              <a:t>여호와께 </a:t>
            </a:r>
            <a:r>
              <a:rPr dirty="0"/>
              <a:t>드리는 일을 </a:t>
            </a:r>
            <a:r>
              <a:rPr dirty="0" smtClean="0"/>
              <a:t>하는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자신에게 주어진 </a:t>
            </a:r>
            <a:r>
              <a:rPr dirty="0" smtClean="0"/>
              <a:t>한몫으로</a:t>
            </a:r>
            <a:r>
              <a:rPr lang="ko-KR" altLang="en-US" dirty="0"/>
              <a:t> </a:t>
            </a:r>
            <a:r>
              <a:rPr dirty="0" smtClean="0"/>
              <a:t>오른쪽 </a:t>
            </a:r>
            <a:r>
              <a:rPr dirty="0"/>
              <a:t>뒷다리를 가질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Aaron who offers the blood and the </a:t>
            </a:r>
            <a:r>
              <a:rPr dirty="0" smtClean="0"/>
              <a:t>fat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fellowship offering shall have the right thigh as his share.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내가 이스라엘 백성이 낸 화목제물들 </a:t>
            </a:r>
            <a:r>
              <a:rPr dirty="0" smtClean="0"/>
              <a:t>가운데서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흔든 </a:t>
            </a:r>
            <a:r>
              <a:rPr dirty="0"/>
              <a:t>가슴살 부위와 드려진 오른쪽 뒷다리를 이스라엘 백성에게서 </a:t>
            </a:r>
            <a:r>
              <a:rPr dirty="0" smtClean="0"/>
              <a:t>받아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 </a:t>
            </a:r>
            <a:r>
              <a:rPr dirty="0"/>
              <a:t>아론과 그 아들들에게 영원한 몫으로 주었다.’ 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36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fellowship offerings of the </a:t>
            </a:r>
            <a:r>
              <a:rPr dirty="0" smtClean="0"/>
              <a:t>Israelites,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taken the breast that is waved and the </a:t>
            </a:r>
            <a:r>
              <a:rPr dirty="0" smtClean="0"/>
              <a:t>thigh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is presented and have given them to Aaron the </a:t>
            </a:r>
            <a:r>
              <a:rPr dirty="0" smtClean="0"/>
              <a:t>priest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sons as their regular share from the Israelites.'"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이것은 아론과 그 아들들이 제사장으로 여호와를 </a:t>
            </a:r>
            <a:r>
              <a:rPr dirty="0" smtClean="0"/>
              <a:t>섬기도록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임직된 </a:t>
            </a:r>
            <a:r>
              <a:rPr dirty="0"/>
              <a:t>날에 드린 여호와의 화제물 </a:t>
            </a:r>
            <a:r>
              <a:rPr dirty="0" smtClean="0"/>
              <a:t>가운데서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아론이 </a:t>
            </a:r>
            <a:r>
              <a:rPr dirty="0"/>
              <a:t>받는 </a:t>
            </a:r>
            <a:r>
              <a:rPr dirty="0" smtClean="0"/>
              <a:t>몫이며</a:t>
            </a:r>
            <a:r>
              <a:rPr lang="ko-KR" altLang="en-US" dirty="0"/>
              <a:t> </a:t>
            </a:r>
            <a:r>
              <a:rPr dirty="0" smtClean="0"/>
              <a:t>그 </a:t>
            </a:r>
            <a:r>
              <a:rPr dirty="0"/>
              <a:t>아들들이 받는 몫입니다.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18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portion of the offerings made to the LORD by </a:t>
            </a:r>
            <a:r>
              <a:rPr dirty="0" smtClean="0"/>
              <a:t>fire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were allotted to Aaron and his sons on the day </a:t>
            </a:r>
            <a:r>
              <a:rPr dirty="0" smtClean="0"/>
              <a:t>they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were </a:t>
            </a:r>
            <a:r>
              <a:rPr dirty="0"/>
              <a:t>presented to serve the LORD as priests.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25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그들이 임직하던 때 </a:t>
            </a:r>
            <a:r>
              <a:rPr dirty="0" smtClean="0"/>
              <a:t>여호와께서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 백성들에게</a:t>
            </a:r>
            <a:r>
              <a:rPr lang="ko-KR" altLang="en-US" dirty="0"/>
              <a:t> </a:t>
            </a:r>
            <a:r>
              <a:rPr dirty="0" smtClean="0"/>
              <a:t>이것을 </a:t>
            </a:r>
            <a:r>
              <a:rPr dirty="0"/>
              <a:t>그들에게 주도록 명령하셨습니다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대대로 주어진 영원한 몫입니다.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99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they were anointed, the LORD </a:t>
            </a:r>
            <a:r>
              <a:rPr dirty="0" smtClean="0"/>
              <a:t>commanded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 Israelites give this to them as their regular </a:t>
            </a:r>
            <a:r>
              <a:rPr dirty="0" smtClean="0"/>
              <a:t>share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generations to come.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8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이상은 번제물과 곡식제물과 속죄제물과 </a:t>
            </a:r>
            <a:r>
              <a:rPr dirty="0" smtClean="0"/>
              <a:t>속건제물과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성별케 하는</a:t>
            </a:r>
            <a:r>
              <a:rPr lang="ko-KR" altLang="en-US" dirty="0"/>
              <a:t> </a:t>
            </a:r>
            <a:r>
              <a:rPr dirty="0" smtClean="0"/>
              <a:t>제물과 </a:t>
            </a:r>
            <a:r>
              <a:rPr dirty="0"/>
              <a:t>화목제물에 관한 규례입니다.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23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These, then, are the regulations for the burnt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grain offering, the sin offering, the guilt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ordination offering and the fellowship offering,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이것은 여호와께서 시내 광야에서 이스라엘 백성을 </a:t>
            </a:r>
            <a:r>
              <a:rPr dirty="0" smtClean="0"/>
              <a:t>향해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여호와께로 </a:t>
            </a:r>
            <a:r>
              <a:rPr dirty="0"/>
              <a:t>예물을 가져오라고 명령하셨던 </a:t>
            </a:r>
            <a:r>
              <a:rPr dirty="0" smtClean="0"/>
              <a:t>때에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시내 </a:t>
            </a:r>
            <a:r>
              <a:rPr dirty="0"/>
              <a:t>산에서 여호와께서 모세에게 명령하신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3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the LORD gave Moses on Mount Sinai on the </a:t>
            </a:r>
            <a:r>
              <a:rPr dirty="0" smtClean="0"/>
              <a:t>day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commanded the Israelites to bring their offerings to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Desert of Sinai.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두 콩팥과 거기 허리 주변에 붙은 기름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간의 </a:t>
            </a:r>
            <a:r>
              <a:rPr dirty="0"/>
              <a:t>꺼풀을 콩팥들과 함께 바쳐야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1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kidneys with the fat on them near the </a:t>
            </a:r>
            <a:r>
              <a:rPr dirty="0" smtClean="0"/>
              <a:t>loins,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covering of the liver, which is to be removed with the kidneys.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제사장은 그것들을 여호와께 화제로 드리는데 제단 위에서 태워야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이것이 </a:t>
            </a:r>
            <a:r>
              <a:rPr dirty="0"/>
              <a:t>속건제물이다.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2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burn them on the altar as an offering </a:t>
            </a:r>
            <a:r>
              <a:rPr dirty="0" smtClean="0"/>
              <a:t>made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 by fire. It is a guilt offering.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제사장 가문의 남자는 그것을 먹을 수 있지만 거룩한 곳에서 먹어야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가장 거룩하다.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0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male in a priest's family may eat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it must be eaten in a holy place; it is most holy.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속건제물은 속죄제물과 같이 동일한 규칙이 적용된다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그 제물은 속죄를 행하는 제사장의 몫이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5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same law applies to both the sin offering </a:t>
            </a:r>
            <a:r>
              <a:rPr dirty="0" smtClean="0"/>
              <a:t>and </a:t>
            </a:r>
            <a:r>
              <a:rPr dirty="0"/>
              <a:t>the guilt </a:t>
            </a:r>
            <a:r>
              <a:rPr dirty="0" smtClean="0"/>
              <a:t>offering: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belong to the priest who makes atonement with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어떤 사람의 번제물을 드리는 일을 한 </a:t>
            </a:r>
            <a:r>
              <a:rPr dirty="0" smtClean="0"/>
              <a:t>제사장은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사람이 드린 번제물의 가죽을 가질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6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who offers a burnt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anyone may keep its hide for himself.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화덕에 구워진 모든 곡식제물과 얕은 솥이나 조리용 판에서 </a:t>
            </a:r>
            <a:r>
              <a:rPr dirty="0" smtClean="0"/>
              <a:t>준비된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곡식제물도 그것을 여호와께 드리는 일을 하는 제사장의 소유가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3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grain offering baked in an oven or cooked in a </a:t>
            </a:r>
            <a:r>
              <a:rPr dirty="0" smtClean="0"/>
              <a:t>pan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on a griddle belongs to the priest who offers it,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1232</Words>
  <Application>Microsoft Macintosh PowerPoint</Application>
  <PresentationFormat>와이드스크린</PresentationFormat>
  <Paragraphs>207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132</cp:revision>
  <dcterms:created xsi:type="dcterms:W3CDTF">2019-02-17T10:11:46Z</dcterms:created>
  <dcterms:modified xsi:type="dcterms:W3CDTF">2022-09-06T07:15:08Z</dcterms:modified>
</cp:coreProperties>
</file>