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674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그 후에 모세는 거룩하게 구별하는 용도로 올리브 기름을 </a:t>
            </a:r>
            <a:r>
              <a:rPr dirty="0" smtClean="0"/>
              <a:t>가져다가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장막과 </a:t>
            </a:r>
            <a:r>
              <a:rPr dirty="0"/>
              <a:t>그 안에 있는 모든 기구에 발라 그것들을 거룩하게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18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took the anointing oil and anointed the </a:t>
            </a:r>
            <a:r>
              <a:rPr dirty="0" smtClean="0"/>
              <a:t>tabernacle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everything in it, and so consecrated them.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그는 올리브 기름의 얼마를 제단 위에 일곱 번 </a:t>
            </a:r>
            <a:r>
              <a:rPr dirty="0" smtClean="0"/>
              <a:t>뿌리고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제단과 </a:t>
            </a:r>
            <a:r>
              <a:rPr dirty="0"/>
              <a:t>제단의 모든 기구와 </a:t>
            </a:r>
            <a:r>
              <a:rPr dirty="0" smtClean="0"/>
              <a:t>물두멍과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밑받침에도 기름을 발라 거룩하게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84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sprinkled some of the oil on the altar seven </a:t>
            </a:r>
            <a:r>
              <a:rPr dirty="0" smtClean="0"/>
              <a:t>times,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anointing </a:t>
            </a:r>
            <a:r>
              <a:rPr dirty="0"/>
              <a:t>the altar and all its utensils and the basin with its </a:t>
            </a:r>
            <a:r>
              <a:rPr dirty="0" smtClean="0"/>
              <a:t>stand,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consecrate them.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모세는 아론을 거룩하게 구별하는 올리브 기름 </a:t>
            </a:r>
            <a:r>
              <a:rPr dirty="0" smtClean="0"/>
              <a:t>일부를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그의 </a:t>
            </a:r>
            <a:r>
              <a:rPr dirty="0"/>
              <a:t>머리에 부어 그를 거룩하게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62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poured some of the anointing oil on Aaron's head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anointed him to consecrate him.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모세는 아론의 아들들을 데려다 그들에게 긴 옷을 </a:t>
            </a:r>
            <a:r>
              <a:rPr dirty="0" smtClean="0"/>
              <a:t>입히고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허리띠를 </a:t>
            </a:r>
            <a:r>
              <a:rPr dirty="0"/>
              <a:t>띠우고 머리 덮개를 씌워 주었습니다.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이렇게 </a:t>
            </a:r>
            <a:r>
              <a:rPr dirty="0"/>
              <a:t>모세가 여호와께서 명령하신 대로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brought Aaron's sons forward, put tunics on </a:t>
            </a:r>
            <a:r>
              <a:rPr dirty="0" smtClean="0"/>
              <a:t>them,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tied </a:t>
            </a:r>
            <a:r>
              <a:rPr dirty="0"/>
              <a:t>sashes around them and put headbands on </a:t>
            </a:r>
            <a:r>
              <a:rPr dirty="0" smtClean="0"/>
              <a:t>them,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the LORD commanded Moses.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그 후에 모세가 속죄제물로 황소를 가져왔습니다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아론과 </a:t>
            </a:r>
            <a:r>
              <a:rPr dirty="0"/>
              <a:t>그 아들들이 속죄제물로 바칠 황소의 머리 위에 손을 얹는 의식을 행했습니다.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80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then presented the bull for the sin offering,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Aaron and his sons laid their hands on its head.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모세는 그것을 죽여서 피를 가져다 자기 손가락으로 찍어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제단의 </a:t>
            </a:r>
            <a:r>
              <a:rPr dirty="0"/>
              <a:t>뿔들에 발라 제단을 정결하게 </a:t>
            </a:r>
            <a:r>
              <a:rPr dirty="0" smtClean="0"/>
              <a:t>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제단 </a:t>
            </a:r>
            <a:r>
              <a:rPr dirty="0"/>
              <a:t>밑에 쏟아 부어 그것을 거룩하게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74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slaughtered the bull and took some of the </a:t>
            </a:r>
            <a:r>
              <a:rPr dirty="0" smtClean="0"/>
              <a:t>blood,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with his finger he put it on all the horns of the </a:t>
            </a:r>
            <a:r>
              <a:rPr dirty="0" smtClean="0"/>
              <a:t>altar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purify the altar. He poured out the rest of the blood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at </a:t>
            </a:r>
            <a:r>
              <a:rPr dirty="0"/>
              <a:t>the base of the altar. So he consecrated it to make atonement for it.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16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그는 내장에 있는 모든 기름과 간의 꺼풀과 콩팥 두 </a:t>
            </a:r>
            <a:r>
              <a:rPr dirty="0" smtClean="0"/>
              <a:t>개와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기름을 가져다 제단에서 태웠습니다.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also took all the fat around the inner </a:t>
            </a:r>
            <a:r>
              <a:rPr dirty="0" smtClean="0"/>
              <a:t>parts,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covering of the liver, and both kidneys and their </a:t>
            </a:r>
            <a:r>
              <a:rPr dirty="0" smtClean="0"/>
              <a:t>fat,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burned it on the altar.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19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그러나 황소와 그것의 가죽과 살과 </a:t>
            </a:r>
            <a:r>
              <a:rPr dirty="0" smtClean="0"/>
              <a:t>똥은</a:t>
            </a:r>
            <a:r>
              <a:rPr lang="ko-KR" altLang="en-US" dirty="0"/>
              <a:t> </a:t>
            </a:r>
            <a:r>
              <a:rPr dirty="0" smtClean="0"/>
              <a:t>여호와께서 </a:t>
            </a:r>
            <a:r>
              <a:rPr dirty="0"/>
              <a:t>모세에게 말씀하신 </a:t>
            </a:r>
            <a:r>
              <a:rPr dirty="0" smtClean="0"/>
              <a:t>대로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이스라엘의 </a:t>
            </a:r>
            <a:r>
              <a:rPr dirty="0"/>
              <a:t>야영지 밖에 가져다 태워 버렸습니다.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78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bull with its hide and its flesh and its </a:t>
            </a:r>
            <a:r>
              <a:rPr dirty="0" smtClean="0"/>
              <a:t>offal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burned up outside the camp, as the LORD commanded Moses.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그 후에 그는 숫양을 가져다 번제물로 바쳤습니다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아론과 </a:t>
            </a:r>
            <a:r>
              <a:rPr dirty="0"/>
              <a:t>그 아들들은 그 제물의 머리 위에 손을 얹는 의식을 행했습니다.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80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then presented the ram for the burnt </a:t>
            </a:r>
            <a:r>
              <a:rPr dirty="0" smtClean="0"/>
              <a:t>offering,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Aaron and his sons laid their hands on its head.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모세는 그것을 잡아 제단 사방에 그 피를 뿌렸습니다.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435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slaughtered the ram and </a:t>
            </a:r>
            <a:r>
              <a:rPr dirty="0" smtClean="0"/>
              <a:t>sprinkled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blood against the altar on all sides.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“아론과 그 아들들을 데려오며 예복과 기름 부을 때 </a:t>
            </a:r>
            <a:r>
              <a:rPr dirty="0" smtClean="0"/>
              <a:t>쓸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올리브 </a:t>
            </a:r>
            <a:r>
              <a:rPr dirty="0"/>
              <a:t>기름과 속죄제물로 쓸 황소 한 마리와 숫양 두 </a:t>
            </a:r>
            <a:r>
              <a:rPr dirty="0" smtClean="0"/>
              <a:t>마리와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누룩 </a:t>
            </a:r>
            <a:r>
              <a:rPr dirty="0"/>
              <a:t>없는 빵 한 광주리를 가져와라.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094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"Bring Aaron and his sons, their garments, the anointing </a:t>
            </a:r>
            <a:r>
              <a:rPr dirty="0" smtClean="0"/>
              <a:t>oil,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bull for the sin offering, the two </a:t>
            </a:r>
            <a:r>
              <a:rPr dirty="0" smtClean="0"/>
              <a:t>rams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basket </a:t>
            </a:r>
            <a:r>
              <a:rPr dirty="0" smtClean="0"/>
              <a:t>containing</a:t>
            </a:r>
            <a:r>
              <a:rPr lang="ko-KR" altLang="en-US" dirty="0"/>
              <a:t> </a:t>
            </a:r>
            <a:r>
              <a:rPr dirty="0" smtClean="0"/>
              <a:t>bread </a:t>
            </a:r>
            <a:r>
              <a:rPr dirty="0"/>
              <a:t>made without yeast,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9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숫양의 각을 떠서 모세는 그 제물의 </a:t>
            </a:r>
            <a:r>
              <a:rPr dirty="0" smtClean="0"/>
              <a:t>머리와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고기 </a:t>
            </a:r>
            <a:r>
              <a:rPr dirty="0"/>
              <a:t>조각들과 기름을 불태웠습니다.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952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cut the ram into pieces and burned the </a:t>
            </a:r>
            <a:r>
              <a:rPr dirty="0" smtClean="0"/>
              <a:t>head,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pieces and the fat.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모세는 내장과 다리를 물로 씻고 제단에 번제물로 숫양 전부를 드렸습니다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이것은 </a:t>
            </a:r>
            <a:r>
              <a:rPr dirty="0"/>
              <a:t>번제로 여호와께서 기뻐하시는 향기로운 화제입니다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여호와께서 </a:t>
            </a:r>
            <a:r>
              <a:rPr dirty="0"/>
              <a:t>모세에게 명하신 대로였습니다.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539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washed the inner parts and the legs with </a:t>
            </a:r>
            <a:r>
              <a:rPr dirty="0" smtClean="0"/>
              <a:t>water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burned the whole ram on the altar as a burnt </a:t>
            </a:r>
            <a:r>
              <a:rPr dirty="0" smtClean="0"/>
              <a:t>offering,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pleasing aroma, an offering made to the LORD by fire,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the LORD commanded Moses.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그 후에 그는 다른 숫양 한 마리를 임직을 위한 제물로 </a:t>
            </a:r>
            <a:r>
              <a:rPr dirty="0" smtClean="0"/>
              <a:t>드렸고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아론과 </a:t>
            </a:r>
            <a:r>
              <a:rPr dirty="0"/>
              <a:t>그 아들들은 그것의 머리 위에 손을 얹는 의식을 행했습니다.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617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then presented the other ram, the ram for the </a:t>
            </a:r>
            <a:r>
              <a:rPr dirty="0" smtClean="0"/>
              <a:t>ordination,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Aaron and his sons laid their hands on its head.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모세는 그것을 잡았고 그 피를 조금 가져다 아론의 오른쪽 </a:t>
            </a:r>
            <a:r>
              <a:rPr dirty="0" smtClean="0"/>
              <a:t>귓불과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오른쪽 </a:t>
            </a:r>
            <a:r>
              <a:rPr dirty="0"/>
              <a:t>엄지손가락과 오른쪽 엄지발가락에 발랐습니다.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20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slaughtered the ram and took some of its blood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put it on the lobe of Aaron's right </a:t>
            </a:r>
            <a:r>
              <a:rPr dirty="0" smtClean="0"/>
              <a:t>ear,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the thumb of his right hand and on the big toe of his right foot.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모세는 또한 아론의 아들들을 데려 왔고 그 피를 그들의 오른쪽 </a:t>
            </a:r>
            <a:r>
              <a:rPr dirty="0" smtClean="0"/>
              <a:t>귓불과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오른쪽 엄지손가락과 오른쪽 엄지발가락에 발랐습니다.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후에 모세는 그 피를 제단 사방에 뿌렸습니다.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972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also brought Aaron's sons forward and put </a:t>
            </a:r>
            <a:r>
              <a:rPr dirty="0" smtClean="0"/>
              <a:t>some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the blood on the lobes of their right </a:t>
            </a:r>
            <a:r>
              <a:rPr dirty="0" smtClean="0"/>
              <a:t>ears,</a:t>
            </a:r>
            <a:r>
              <a:rPr lang="ko-KR" altLang="en-US" dirty="0"/>
              <a:t> </a:t>
            </a:r>
            <a:r>
              <a:rPr dirty="0" smtClean="0"/>
              <a:t>on </a:t>
            </a:r>
            <a:r>
              <a:rPr dirty="0"/>
              <a:t>the </a:t>
            </a:r>
            <a:r>
              <a:rPr dirty="0" smtClean="0"/>
              <a:t>thumbs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their right hands and on the big toes of their right </a:t>
            </a:r>
            <a:r>
              <a:rPr dirty="0" smtClean="0"/>
              <a:t>feet.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he sprinkled blood against the altar on all sides.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그는 기름과 기름진 꼬리와 내장에 있는 모든 기름과 간의 </a:t>
            </a:r>
            <a:r>
              <a:rPr dirty="0" smtClean="0"/>
              <a:t>꺼풀과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두 </a:t>
            </a:r>
            <a:r>
              <a:rPr dirty="0"/>
              <a:t>콩팥과 그것을 덮고 있는 기름과 오른쪽 넓적다리를 떼어 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370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took the fat, the fat tail, all the fat around the inner </a:t>
            </a:r>
            <a:r>
              <a:rPr dirty="0" smtClean="0"/>
              <a:t>parts,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covering of the liver, both kidneys and their fat and the right thigh.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59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그 후에 여호와 앞에 있는 누룩 없는 빵이 담긴 </a:t>
            </a:r>
            <a:r>
              <a:rPr dirty="0" smtClean="0"/>
              <a:t>바구니에서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빵 </a:t>
            </a:r>
            <a:r>
              <a:rPr dirty="0"/>
              <a:t>하나와 올리브 기름을 섞어 만든 빵 하나와 납작한 빵 하나를 </a:t>
            </a:r>
            <a:r>
              <a:rPr dirty="0" smtClean="0"/>
              <a:t>가져다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기름과 </a:t>
            </a:r>
            <a:r>
              <a:rPr dirty="0"/>
              <a:t>오른쪽 뒷다리 위에 얹었습니다.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893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from the basket of bread made without </a:t>
            </a:r>
            <a:r>
              <a:rPr dirty="0" smtClean="0"/>
              <a:t>yeast,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/>
              <a:t>was before the LORD, he took a cake of </a:t>
            </a:r>
            <a:r>
              <a:rPr dirty="0" smtClean="0"/>
              <a:t>bread,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one made with oil, and a wafer; he put </a:t>
            </a:r>
            <a:r>
              <a:rPr dirty="0" smtClean="0"/>
              <a:t>these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the fat portions and on the right thigh.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그는 이 모든 것을 아론과 그 아들들의 손에 </a:t>
            </a:r>
            <a:r>
              <a:rPr dirty="0" smtClean="0"/>
              <a:t>얹어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그것을 </a:t>
            </a:r>
            <a:r>
              <a:rPr dirty="0"/>
              <a:t>여호와 앞에서 흔들어 바치는 예물로 드리게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309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put all these in the hands of Aaron and his </a:t>
            </a:r>
            <a:r>
              <a:rPr dirty="0" smtClean="0"/>
              <a:t>sons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waved them before the LORD as a wave offering.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603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그 후에 모세는 그들 손에서 그것들을 </a:t>
            </a:r>
            <a:r>
              <a:rPr dirty="0" smtClean="0"/>
              <a:t>가져다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제단 위에서</a:t>
            </a:r>
            <a:r>
              <a:rPr lang="ko-KR" altLang="en-US" dirty="0"/>
              <a:t> </a:t>
            </a:r>
            <a:r>
              <a:rPr dirty="0" smtClean="0"/>
              <a:t>번제물과 </a:t>
            </a:r>
            <a:r>
              <a:rPr dirty="0"/>
              <a:t>함께 임직 예물로 태웠습니다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여호와께서 기뻐하시는 향기로운 화제였습니다.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44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took them from their hands and burned </a:t>
            </a:r>
            <a:r>
              <a:rPr dirty="0" smtClean="0"/>
              <a:t>them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the altar on top of the burnt offering as an ordination offering,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pleasing aroma, an offering made to the LORD by fire.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모세는 또한 가슴살 부위를 가져다 여호와 </a:t>
            </a:r>
            <a:r>
              <a:rPr dirty="0" smtClean="0"/>
              <a:t>앞에서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흔들어 </a:t>
            </a:r>
            <a:r>
              <a:rPr dirty="0"/>
              <a:t>바치는 예물로 드렸습니다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임직식의 숫양 제물 가운데 모세의 몫이었습니다.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여호와께서 </a:t>
            </a:r>
            <a:r>
              <a:rPr dirty="0"/>
              <a:t>모세에게 명령하신 대로였습니다.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765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took the breast -- Moses' share of the ordination ram </a:t>
            </a:r>
            <a:r>
              <a:rPr lang="en-US" altLang="ko-KR" dirty="0" smtClean="0"/>
              <a:t>–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waved it before the LORD as a wave offering,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the LORD commanded Moses.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그리고 회막문으로 온 회중을 모아라.”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gather the entire assembly at the entrance to the Tent of Meeting."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그 후에 모세는 제사장의 임직 때 쓰이는 올리브 </a:t>
            </a:r>
            <a:r>
              <a:rPr dirty="0" smtClean="0"/>
              <a:t>기름과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제단에 </a:t>
            </a:r>
            <a:r>
              <a:rPr dirty="0"/>
              <a:t>있던 피를 조금 가져다 아론과 그의 </a:t>
            </a:r>
            <a:r>
              <a:rPr dirty="0" smtClean="0"/>
              <a:t>겉옷에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또 </a:t>
            </a:r>
            <a:r>
              <a:rPr dirty="0"/>
              <a:t>그 아들들과 그들의 겉옷에 뿌려서 아론과 그의 </a:t>
            </a:r>
            <a:r>
              <a:rPr dirty="0" smtClean="0"/>
              <a:t>겉옷과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아들들과 그들의 겉옷을 거룩하게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840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took some of the anointing oil and </a:t>
            </a:r>
            <a:r>
              <a:rPr dirty="0" smtClean="0"/>
              <a:t>some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the blood from the altar and sprinkled them on </a:t>
            </a:r>
            <a:r>
              <a:rPr dirty="0" smtClean="0"/>
              <a:t>Aaron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his garments and on his sons and their garments.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he consecrated Aaron and his garments and his sons and their garments.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32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모세가 아론과 그 아들들에게 말했습니다</a:t>
            </a:r>
            <a:r>
              <a:rPr dirty="0" smtClean="0"/>
              <a:t>.</a:t>
            </a:r>
            <a:r>
              <a:rPr lang="ko-KR" altLang="en-US" dirty="0"/>
              <a:t> </a:t>
            </a:r>
            <a:r>
              <a:rPr dirty="0" smtClean="0"/>
              <a:t>“</a:t>
            </a:r>
            <a:r>
              <a:rPr dirty="0"/>
              <a:t>회막 입구에서 고기를 삶으시오.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거기서 </a:t>
            </a:r>
            <a:r>
              <a:rPr dirty="0"/>
              <a:t>고기와 임직식의 제물이 담긴 바구니에서 빵을 가져다 </a:t>
            </a:r>
            <a:r>
              <a:rPr dirty="0" smtClean="0"/>
              <a:t>먹으라고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내게 </a:t>
            </a:r>
            <a:r>
              <a:rPr dirty="0"/>
              <a:t>명령하신 것같이 아론과 그 아들들이 먹어야 하오.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05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then said to Aaron and his sons,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Cook the meat at the entrance to the Tent of Meeting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eat it there with the bread from the basket of ordination offerings,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I commanded, saying, `Aaron and his sons are to eat it.'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남은 고기와 빵은 불태워 버리시오.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burn up the rest of the meat and the bread.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968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여러분은 임직이 끝나는 기간까지 7일 동안 회막 입구에서 떠나지 마시오.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이는 </a:t>
            </a:r>
            <a:r>
              <a:rPr dirty="0"/>
              <a:t>7일 동안 임직식이 계속되기 때문이오.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69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leave the entrance to the Tent of Meeting for seven </a:t>
            </a:r>
            <a:r>
              <a:rPr dirty="0" smtClean="0"/>
              <a:t>days,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until </a:t>
            </a:r>
            <a:r>
              <a:rPr dirty="0"/>
              <a:t>the days of your ordination are </a:t>
            </a:r>
            <a:r>
              <a:rPr dirty="0" smtClean="0"/>
              <a:t>completed,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your ordination </a:t>
            </a:r>
            <a:r>
              <a:rPr dirty="0" smtClean="0"/>
              <a:t>will </a:t>
            </a:r>
            <a:r>
              <a:rPr dirty="0"/>
              <a:t>last seven days.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여호와께서 오늘 행한 </a:t>
            </a:r>
            <a:r>
              <a:rPr dirty="0" smtClean="0"/>
              <a:t>것처럼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여러분을 </a:t>
            </a:r>
            <a:r>
              <a:rPr dirty="0"/>
              <a:t>위해 속죄를 행하라고 명령하셨소.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485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has been done today was </a:t>
            </a:r>
            <a:r>
              <a:rPr dirty="0" smtClean="0"/>
              <a:t>commanded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by </a:t>
            </a:r>
            <a:r>
              <a:rPr dirty="0"/>
              <a:t>the LORD to make atonement for you.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/>
              <a:t>여러분은 회막문에 밤낮 7일 동안 머물러 </a:t>
            </a:r>
            <a:r>
              <a:rPr dirty="0" smtClean="0"/>
              <a:t>있어서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여호와께서 </a:t>
            </a:r>
            <a:r>
              <a:rPr dirty="0"/>
              <a:t>요구하시는 대로 해서 여러분이 죽지 않도록 하시오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그런 명령을 받았기 때문이오.”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90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must stay at the entrance to the Tent of Meeting </a:t>
            </a:r>
            <a:r>
              <a:rPr dirty="0" smtClean="0"/>
              <a:t>day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night for seven days and do what the LORD requires,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you will not die; for that is what I have been commanded."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아론과 그 아들들은 </a:t>
            </a:r>
            <a:r>
              <a:rPr dirty="0" smtClean="0"/>
              <a:t>여호와께서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모세를 </a:t>
            </a:r>
            <a:r>
              <a:rPr dirty="0"/>
              <a:t>통해 명령하신 모든 것을 수행했습니다.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534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Aaron and his </a:t>
            </a:r>
            <a:r>
              <a:rPr dirty="0" smtClean="0"/>
              <a:t>sons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did </a:t>
            </a:r>
            <a:r>
              <a:rPr dirty="0"/>
              <a:t>everything the LORD commanded through Moses.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모세는 여호와께서 명령하신 대로 했고 회막문에 회중이 모였습니다.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14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did as the LORD commanded </a:t>
            </a:r>
            <a:r>
              <a:rPr dirty="0" smtClean="0"/>
              <a:t>him,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assembly gathered at the entrance to the Tent of Meeting.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573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모세가 회중에게 말했습니다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여호와께서 이렇게 행하라고 명령하셨다.”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348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said to the assembly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This is what the LORD has commanded to be done."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모세가 아론과 그 아들들을 앞으로 나오게 </a:t>
            </a:r>
            <a:r>
              <a:rPr dirty="0" smtClean="0"/>
              <a:t>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그들을 </a:t>
            </a:r>
            <a:r>
              <a:rPr dirty="0"/>
              <a:t>물로 씻겼습니다.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416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brought Aaron and his sons </a:t>
            </a:r>
            <a:r>
              <a:rPr dirty="0" smtClean="0"/>
              <a:t>forward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washed them with water.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그는 아론에게 겉옷을 입히고 허리띠를 두르고 긴 옷을 입혔습니다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에봇을 </a:t>
            </a:r>
            <a:r>
              <a:rPr dirty="0"/>
              <a:t>입히고 에봇 위로 잘 짜여진 허리띠를 단단히 둘러매 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21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put the tunic on Aaron, tied the sash around </a:t>
            </a:r>
            <a:r>
              <a:rPr dirty="0" smtClean="0"/>
              <a:t>him,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clothed </a:t>
            </a:r>
            <a:r>
              <a:rPr dirty="0"/>
              <a:t>him with the robe and put the ephod on </a:t>
            </a:r>
            <a:r>
              <a:rPr dirty="0" smtClean="0"/>
              <a:t>him.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also tied the ephod to him by its skillfully woven </a:t>
            </a:r>
            <a:r>
              <a:rPr dirty="0" smtClean="0"/>
              <a:t>waistband;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it was fastened on him.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그는 아론에게 가슴패를 붙여 주고 그 위에 우림과 둠밈을 넣었습니다.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671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placed the breastpiece on him and put the </a:t>
            </a:r>
            <a:r>
              <a:rPr dirty="0" smtClean="0"/>
              <a:t>Urim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Thummim in the breastpiece.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그는 아론의 머리 위에 터번을 </a:t>
            </a:r>
            <a:r>
              <a:rPr dirty="0" smtClean="0"/>
              <a:t>두르고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 </a:t>
            </a:r>
            <a:r>
              <a:rPr dirty="0"/>
              <a:t>앞쪽에다 헌신의 거룩한 표시인 금장식을 붙였습니다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이는 </a:t>
            </a:r>
            <a:r>
              <a:rPr dirty="0"/>
              <a:t>여호와께서 모세에게 명령하신 대로였습니다.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51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placed the turban on Aaron's head and set the gold </a:t>
            </a:r>
            <a:r>
              <a:rPr dirty="0" smtClean="0"/>
              <a:t>plate,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sacred diadem, on the front of it, as the LORD commanded Moses.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1227</Words>
  <Application>Microsoft Macintosh PowerPoint</Application>
  <PresentationFormat>와이드스크린</PresentationFormat>
  <Paragraphs>209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131</cp:revision>
  <dcterms:created xsi:type="dcterms:W3CDTF">2019-02-17T10:11:46Z</dcterms:created>
  <dcterms:modified xsi:type="dcterms:W3CDTF">2022-09-06T07:39:41Z</dcterms:modified>
</cp:coreProperties>
</file>