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1" autoAdjust="0"/>
    <p:restoredTop sz="94828"/>
  </p:normalViewPr>
  <p:slideViewPr>
    <p:cSldViewPr snapToGrid="0" snapToObjects="1">
      <p:cViewPr varScale="1">
        <p:scale>
          <a:sx n="132" d="100"/>
          <a:sy n="132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95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8일째 되는 날에 모세는 아론과 그 </a:t>
            </a:r>
            <a:r>
              <a:rPr dirty="0" smtClean="0"/>
              <a:t>아들들과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이스라엘의 </a:t>
            </a:r>
            <a:r>
              <a:rPr dirty="0"/>
              <a:t>장로들을 불러 모았습니다.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6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eighth day Moses summoned </a:t>
            </a:r>
            <a:r>
              <a:rPr dirty="0" smtClean="0"/>
              <a:t>Aaron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sons and the elders of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여호와께서 모세에게 명령하신 대로 아론이 제단 </a:t>
            </a:r>
            <a:r>
              <a:rPr dirty="0" smtClean="0"/>
              <a:t>위에서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속죄제물 </a:t>
            </a:r>
            <a:r>
              <a:rPr dirty="0"/>
              <a:t>가운데 기름과 콩팥들과 간의 꺼풀을 불태웠습니다.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altar he burned the fat, the kidneys and the </a:t>
            </a:r>
            <a:r>
              <a:rPr dirty="0" smtClean="0"/>
              <a:t>covering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liver from the sin offering, as the LORD commanded Moses;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제물의 고기와 가죽은 이스라엘 야영지 밖에서 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flesh and the hide he burned up outside the camp.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후에 아론이 번제물을 </a:t>
            </a:r>
            <a:r>
              <a:rPr dirty="0" smtClean="0"/>
              <a:t>잡았고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아들들이 그 피를 </a:t>
            </a:r>
            <a:r>
              <a:rPr dirty="0" smtClean="0"/>
              <a:t>가져오자</a:t>
            </a:r>
            <a:r>
              <a:rPr lang="ko-KR" altLang="en-US" dirty="0"/>
              <a:t> </a:t>
            </a:r>
            <a:r>
              <a:rPr dirty="0" smtClean="0"/>
              <a:t>그가 </a:t>
            </a:r>
            <a:r>
              <a:rPr dirty="0"/>
              <a:t>제단 사방에 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40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slaughtered the burnt </a:t>
            </a:r>
            <a:r>
              <a:rPr dirty="0" smtClean="0"/>
              <a:t>offering.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sons handed him the </a:t>
            </a:r>
            <a:r>
              <a:rPr dirty="0" smtClean="0"/>
              <a:t>blood,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sprinkled it against the altar on all sides.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그들은 번제물을 조각 내고 머리와 함께 그에게 가져왔습니다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아론은 </a:t>
            </a:r>
            <a:r>
              <a:rPr dirty="0"/>
              <a:t>그것을 제단에서 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2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handed him the burnt offering piece by </a:t>
            </a:r>
            <a:r>
              <a:rPr dirty="0" smtClean="0"/>
              <a:t>piece,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including </a:t>
            </a:r>
            <a:r>
              <a:rPr dirty="0"/>
              <a:t>the head, and he burned them on the altar.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아론이 내장과 다리들을 물로 </a:t>
            </a:r>
            <a:r>
              <a:rPr dirty="0" smtClean="0"/>
              <a:t>씻고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그것들을 </a:t>
            </a:r>
            <a:r>
              <a:rPr dirty="0"/>
              <a:t>제단 위에서 번제물과 함께 불태웠습니다.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2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washed the inner parts and the </a:t>
            </a:r>
            <a:r>
              <a:rPr dirty="0" smtClean="0"/>
              <a:t>legs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burned them on top of the burnt offering on the altar.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후에 아론은 백성을 위한 제물을 가져오게 </a:t>
            </a:r>
            <a:r>
              <a:rPr dirty="0" smtClean="0"/>
              <a:t>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백성을 위한 속죄제물로 염소를 택해 먼저 번 속죄제물처럼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72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then brought the offering that was for the </a:t>
            </a:r>
            <a:r>
              <a:rPr dirty="0" smtClean="0"/>
              <a:t>people.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took the goat for the people's sin offering and </a:t>
            </a:r>
            <a:r>
              <a:rPr dirty="0" smtClean="0"/>
              <a:t>slaughtered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and offered it for a sin offering as he did with the first 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아론은 번제물을 가져와 정해진 방식대로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brought the burnt offering and offered it in the prescribed way.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그는 또한 곡식제물을 드렸는데 곡식제물 한 움큼을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아침 </a:t>
            </a:r>
            <a:r>
              <a:rPr dirty="0"/>
              <a:t>번제물과 함께 제단 위에서 불태웠습니다.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6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brought the grain offering, took a handful of it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burned it on the altar in addition to the morning's burnt offering.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그는 백성을 위한 화목제 예물로 수소와 숫양도 </a:t>
            </a:r>
            <a:r>
              <a:rPr dirty="0" smtClean="0"/>
              <a:t>잡았고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아들들이 </a:t>
            </a:r>
            <a:r>
              <a:rPr dirty="0"/>
              <a:t>피를 가져오자 그것을 제단 사방에 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slaughtered the ox and the </a:t>
            </a:r>
            <a:r>
              <a:rPr dirty="0" smtClean="0"/>
              <a:t>ram</a:t>
            </a:r>
            <a:r>
              <a:rPr lang="ko-KR" altLang="en-US" dirty="0"/>
              <a:t> </a:t>
            </a:r>
            <a:r>
              <a:rPr dirty="0" smtClean="0"/>
              <a:t>as </a:t>
            </a:r>
            <a:r>
              <a:rPr dirty="0"/>
              <a:t>the fellowship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</a:t>
            </a:r>
            <a:r>
              <a:rPr dirty="0" smtClean="0"/>
              <a:t>people.</a:t>
            </a:r>
            <a:r>
              <a:rPr lang="ko-KR" altLang="en-US" dirty="0"/>
              <a:t> </a:t>
            </a:r>
            <a:r>
              <a:rPr dirty="0" smtClean="0"/>
              <a:t>His </a:t>
            </a:r>
            <a:r>
              <a:rPr dirty="0"/>
              <a:t>sons handed him the </a:t>
            </a:r>
            <a:r>
              <a:rPr dirty="0" smtClean="0"/>
              <a:t>blood,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sprinkled it against the altar on all sides.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그들이 수소와 숫양의 기름, 곧 꼬리에 있는 </a:t>
            </a:r>
            <a:r>
              <a:rPr dirty="0" smtClean="0"/>
              <a:t>기름과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내장에 </a:t>
            </a:r>
            <a:r>
              <a:rPr dirty="0"/>
              <a:t>있는 기름과 콩팥들과 간의 꺼풀을 가져왔고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5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fat portions of the ox and the ram -- the fat </a:t>
            </a:r>
            <a:r>
              <a:rPr dirty="0" smtClean="0"/>
              <a:t>tail,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layer of fat, the kidneys and the covering of the liver 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06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모세가 아론에게 이렇게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속죄제물로 수송아지를</a:t>
            </a:r>
            <a:r>
              <a:rPr dirty="0" smtClean="0"/>
              <a:t>,</a:t>
            </a:r>
            <a:r>
              <a:rPr lang="ko-KR" altLang="en-US" dirty="0"/>
              <a:t> </a:t>
            </a:r>
            <a:r>
              <a:rPr dirty="0" smtClean="0"/>
              <a:t>번제물로 </a:t>
            </a:r>
            <a:r>
              <a:rPr dirty="0"/>
              <a:t>숫양을 가져오십시오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둘 </a:t>
            </a:r>
            <a:r>
              <a:rPr dirty="0"/>
              <a:t>다 흠 없는 것으로 여호와 앞에 끌어 오십시오.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7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Aaron, "Take a bull calf for your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ram for your burnt offering, both without </a:t>
            </a:r>
            <a:r>
              <a:rPr dirty="0" smtClean="0"/>
              <a:t>defect,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present them before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가슴살 위에 기름을 올려놓았습니다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아론이 그 기름을 제단에서 불태웠습니다.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6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they laid on the </a:t>
            </a:r>
            <a:r>
              <a:rPr dirty="0" smtClean="0"/>
              <a:t>breasts,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Aaron burned the fat on the altar.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2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아론이 그 가슴과 오른쪽 뒷다리를 여호와 </a:t>
            </a:r>
            <a:r>
              <a:rPr dirty="0" smtClean="0"/>
              <a:t>앞에서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흔들어 </a:t>
            </a:r>
            <a:r>
              <a:rPr dirty="0"/>
              <a:t>드리는 예물로 드렸습니다. 모세가 명령한 대로였습니다.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30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waved the breasts and the right </a:t>
            </a:r>
            <a:r>
              <a:rPr dirty="0" smtClean="0"/>
              <a:t>thigh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</a:t>
            </a:r>
            <a:r>
              <a:rPr dirty="0" smtClean="0"/>
              <a:t>LORD</a:t>
            </a:r>
            <a:r>
              <a:rPr lang="ko-KR" altLang="en-US" dirty="0"/>
              <a:t> </a:t>
            </a:r>
            <a:r>
              <a:rPr dirty="0" smtClean="0"/>
              <a:t>as </a:t>
            </a:r>
            <a:r>
              <a:rPr dirty="0"/>
              <a:t>a wave offering, as Moses commanded.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그런 다음 아론이 백성을 향해 두 손을 들어 그들을 축복했습니다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속죄제물과 번제물과 화목제물을 드린 후에 내려왔습니다.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Aaron lifted his hands toward the people and blessed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having sacrificed the sin offering, the burnt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fellowship offering, he stepped down.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그리고 모세와 아론이 회막으로 </a:t>
            </a:r>
            <a:r>
              <a:rPr dirty="0" smtClean="0"/>
              <a:t>들어갔습니다.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나왔을 때 그들은 백성을 축복했습니다.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여호와의 영광이 모든 백성에게 나타났습니다.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Aaron then went into the Tent of Meeting.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they came out, they blessed the people;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glory of the LORD appeared to all the people.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불이 여호와 앞에서 나와 제단 위에 있는 번제물과 기름을 불태워 버렸습니다.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백성이 그 광경을 보고 소리 지르며 얼굴을 땅에 대고 엎드렸습니다.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0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Fire came out from the presence of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consumed </a:t>
            </a:r>
            <a:r>
              <a:rPr dirty="0" smtClean="0"/>
              <a:t>the </a:t>
            </a:r>
            <a:r>
              <a:rPr dirty="0"/>
              <a:t>burnt offering and the fat portions on the altar.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when all the people saw it, they shouted for joy and fell facedown.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그리고 이스라엘 백성들에게 말하십시오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‘</a:t>
            </a:r>
            <a:r>
              <a:rPr dirty="0"/>
              <a:t>속죄제물로 숫염소 한 마리를 가져오고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번제물로 </a:t>
            </a:r>
            <a:r>
              <a:rPr dirty="0"/>
              <a:t>1년 된 흠 없는 송아지 한 마리와 어린 양 한 마리를 끌어 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1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say to the Israelites: `Take a male goat for a sin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calf and a lamb -- both a year old and without defect -- for a burnt offering,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또 여호와 앞에 드릴 화목제의 예물로는 수소 한 </a:t>
            </a:r>
            <a:r>
              <a:rPr dirty="0" smtClean="0"/>
              <a:t>마리와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숫양 </a:t>
            </a:r>
            <a:r>
              <a:rPr dirty="0"/>
              <a:t>한 마리를 올리브 기름 섞인 곡식제물과 함께 가져오라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오늘 </a:t>
            </a:r>
            <a:r>
              <a:rPr dirty="0"/>
              <a:t>여호와께서 너희에게 나타나실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2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 ox and a ram for a fellowship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sacrifice before the LORD, together with a grain offering </a:t>
            </a:r>
            <a:r>
              <a:rPr dirty="0" smtClean="0"/>
              <a:t>mixed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oil. For today the LORD will appear to you.'"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그들이 모세가 명령한 것들을 회막 앞으로 가져왔고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/>
              <a:t>회중은 가까이 나아와 여호와 앞에 서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the things Moses </a:t>
            </a:r>
            <a:r>
              <a:rPr dirty="0" smtClean="0"/>
              <a:t>commanded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front of the Tent of </a:t>
            </a:r>
            <a:r>
              <a:rPr dirty="0" smtClean="0"/>
              <a:t>Meeting,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entire assembly came near and stood before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그러자 모세가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이것은 여호와께서 너희에게 하라고 명령하신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여호와의 </a:t>
            </a:r>
            <a:r>
              <a:rPr dirty="0"/>
              <a:t>영광이 너희 앞에 나타날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7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what the LORD has commanded you to </a:t>
            </a:r>
            <a:r>
              <a:rPr dirty="0" smtClean="0"/>
              <a:t>do,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 glory of the LORD may appear to you."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모세가 아론에게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제단으로 </a:t>
            </a:r>
            <a:r>
              <a:rPr dirty="0" smtClean="0"/>
              <a:t>나와서</a:t>
            </a:r>
            <a:r>
              <a:rPr lang="ko-KR" altLang="en-US" dirty="0"/>
              <a:t> </a:t>
            </a:r>
            <a:r>
              <a:rPr dirty="0" smtClean="0"/>
              <a:t>형님의 </a:t>
            </a:r>
            <a:r>
              <a:rPr dirty="0"/>
              <a:t>속죄제물과 번제물을 </a:t>
            </a:r>
            <a:r>
              <a:rPr dirty="0" smtClean="0"/>
              <a:t>드려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형님과 </a:t>
            </a:r>
            <a:r>
              <a:rPr dirty="0"/>
              <a:t>백성들을 위해 속죄하십시오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여호와께서 </a:t>
            </a:r>
            <a:r>
              <a:rPr dirty="0"/>
              <a:t>명령하신 </a:t>
            </a:r>
            <a:r>
              <a:rPr dirty="0" smtClean="0"/>
              <a:t>대로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백성들을 </a:t>
            </a:r>
            <a:r>
              <a:rPr dirty="0"/>
              <a:t>위한 예물을 내서 그들을 위해 속죄하십시오.”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0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Aaron, "Come to the altar and sacrifice your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burnt offering and make atonement for yourself and the people;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sacrifice </a:t>
            </a:r>
            <a:r>
              <a:rPr dirty="0"/>
              <a:t>the offering that is for the people and make atonement for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the LORD has commanded."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아론이 제단으로 </a:t>
            </a:r>
            <a:r>
              <a:rPr dirty="0" smtClean="0"/>
              <a:t>나아와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자신을 </a:t>
            </a:r>
            <a:r>
              <a:rPr dirty="0"/>
              <a:t>위해 속죄제물로 송아지를 잡았습니다.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Aaron came to 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slaughtered the calf as a sin offering for himself.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아론의 아들들이 그 피를 그에게 가져왔습니다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아론이 </a:t>
            </a:r>
            <a:r>
              <a:rPr dirty="0"/>
              <a:t>자기 손가락에 피를 찍어 제단 뿔들에다 </a:t>
            </a:r>
            <a:r>
              <a:rPr dirty="0" smtClean="0"/>
              <a:t>바르고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나머지 </a:t>
            </a:r>
            <a:r>
              <a:rPr dirty="0"/>
              <a:t>피는 제단 밑에 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56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sons brought the blood to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dipped his finger into the </a:t>
            </a:r>
            <a:r>
              <a:rPr dirty="0" smtClean="0"/>
              <a:t>blood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put it on the horns of the altar;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rest of the blood he poured out at the base of the altar.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807</Words>
  <Application>Microsoft Macintosh PowerPoint</Application>
  <PresentationFormat>와이드스크린</PresentationFormat>
  <Paragraphs>137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2022-09-06T07:55:40Z</dcterms:modified>
</cp:coreProperties>
</file>