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드고아의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아모스가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이상으로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웃시아였고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lang="ko-Kore-KR" altLang="en-US" dirty="0"/>
              <a:t> </a:t>
            </a:r>
            <a:r>
              <a:rPr dirty="0" err="1"/>
              <a:t>여로보암이었으며</a:t>
            </a:r>
            <a:r>
              <a:rPr lang="ko-KR" altLang="en-US" dirty="0"/>
              <a:t>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2년 </a:t>
            </a:r>
            <a:r>
              <a:rPr dirty="0" err="1"/>
              <a:t>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1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Amos, one of the shepherds of Tekoa </a:t>
            </a:r>
            <a:r>
              <a:rPr lang="en-US" altLang="ko-Kore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saw concerning Israel two years before the earthquake,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Uzziah was king of </a:t>
            </a:r>
            <a:r>
              <a:rPr dirty="0" err="1"/>
              <a:t>Judahand</a:t>
            </a:r>
            <a:r>
              <a:rPr dirty="0"/>
              <a:t> Jeroboam son of Jehoash was king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두로의</a:t>
            </a:r>
            <a:r>
              <a:rPr dirty="0"/>
              <a:t> </a:t>
            </a: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보내</a:t>
            </a:r>
            <a:r>
              <a:rPr lang="ko-KR" altLang="en-US"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35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upon the walls of </a:t>
            </a:r>
            <a:r>
              <a:rPr dirty="0" err="1"/>
              <a:t>Tyre</a:t>
            </a:r>
            <a:r>
              <a:rPr lang="ko-KR" altLang="en-US" dirty="0"/>
              <a:t> </a:t>
            </a:r>
            <a:r>
              <a:rPr lang="en" dirty="0"/>
              <a:t>that </a:t>
            </a:r>
            <a:r>
              <a:rPr dirty="0"/>
              <a:t>will consume her fortresses."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가닥의</a:t>
            </a:r>
            <a:r>
              <a:rPr dirty="0"/>
              <a:t> </a:t>
            </a:r>
            <a:r>
              <a:rPr dirty="0" err="1"/>
              <a:t>동정심도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뒤쫓으며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맹렬하게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끝없이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61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Edom, even for four, I will not turn back my wrath.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pursued his brother with a sword, stifling all compassion,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anger raged continually and his fury flamed unchecked,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데만에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보내</a:t>
            </a:r>
            <a:r>
              <a:rPr lang="ko-KR" altLang="en-US" dirty="0"/>
              <a:t> </a:t>
            </a:r>
            <a:r>
              <a:rPr dirty="0" err="1"/>
              <a:t>보스라의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1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upon </a:t>
            </a:r>
            <a:r>
              <a:rPr dirty="0" err="1"/>
              <a:t>Teman</a:t>
            </a:r>
            <a:r>
              <a:rPr lang="ko-KR" altLang="en-US" dirty="0"/>
              <a:t> </a:t>
            </a:r>
            <a:r>
              <a:rPr dirty="0"/>
              <a:t>that will consume the fortresses of </a:t>
            </a:r>
            <a:r>
              <a:rPr dirty="0" err="1"/>
              <a:t>Bozrah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암몬의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넓히려고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임신한</a:t>
            </a:r>
            <a:r>
              <a:rPr dirty="0"/>
              <a:t> </a:t>
            </a:r>
            <a:r>
              <a:rPr dirty="0" err="1"/>
              <a:t>여인들의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갈랐기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Ammon, even for four, I will not turn back my wrath.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ripped open the pregnant women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Gilead </a:t>
            </a:r>
            <a:r>
              <a:rPr lang="en" dirty="0" err="1"/>
              <a:t>i</a:t>
            </a:r>
            <a:r>
              <a:rPr lang="en-US" dirty="0"/>
              <a:t>n order to extend his borders,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랍바</a:t>
            </a:r>
            <a:r>
              <a:rPr dirty="0"/>
              <a:t> </a:t>
            </a: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놓아서</a:t>
            </a:r>
            <a:r>
              <a:rPr dirty="0"/>
              <a:t> </a:t>
            </a:r>
            <a:r>
              <a:rPr dirty="0" err="1"/>
              <a:t>전쟁하는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함성과</a:t>
            </a:r>
            <a:r>
              <a:rPr dirty="0"/>
              <a:t> </a:t>
            </a:r>
            <a:r>
              <a:rPr dirty="0" err="1"/>
              <a:t>회오리바람이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날에</a:t>
            </a:r>
            <a:r>
              <a:rPr lang="ko-KR" altLang="en-US" dirty="0"/>
              <a:t> </a:t>
            </a:r>
            <a:r>
              <a:rPr dirty="0" err="1"/>
              <a:t>폭풍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0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fire to the walls of Rabbah that will consume her fortresses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amid</a:t>
            </a:r>
            <a:r>
              <a:rPr lang="ko-KR" altLang="en-US" dirty="0"/>
              <a:t> </a:t>
            </a:r>
            <a:r>
              <a:rPr dirty="0"/>
              <a:t>war cries on the day of battle, amid violent winds on a stormy day.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암몬의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관리들과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7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king will go into exile, he and his officials together,"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729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아모스가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소리치시고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발하시리니</a:t>
            </a:r>
            <a:r>
              <a:rPr dirty="0"/>
              <a:t> </a:t>
            </a:r>
            <a:r>
              <a:rPr dirty="0" err="1"/>
              <a:t>목자의</a:t>
            </a:r>
            <a:r>
              <a:rPr dirty="0"/>
              <a:t> </a:t>
            </a:r>
            <a:r>
              <a:rPr dirty="0" err="1"/>
              <a:t>풀밭이</a:t>
            </a:r>
            <a:r>
              <a:rPr dirty="0"/>
              <a:t> </a:t>
            </a:r>
            <a:r>
              <a:rPr dirty="0" err="1"/>
              <a:t>시들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갈멜</a:t>
            </a:r>
            <a:r>
              <a:rPr lang="ko-KR" altLang="en-US" dirty="0"/>
              <a:t> 산 꼭대기가 마를 것이다</a:t>
            </a:r>
            <a:r>
              <a:rPr lang="en-US" altLang="ko-KR" dirty="0"/>
              <a:t>.” </a:t>
            </a:r>
            <a:r>
              <a:rPr lang="ko-KR" altLang="en-US" dirty="0" err="1"/>
              <a:t>아모스가</a:t>
            </a:r>
            <a:r>
              <a:rPr lang="ko-KR" altLang="en-US" dirty="0"/>
              <a:t> 말했습니다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“</a:t>
            </a:r>
            <a:r>
              <a:rPr lang="ko-KR" altLang="en-US" dirty="0"/>
              <a:t>여호와께서 </a:t>
            </a:r>
            <a:r>
              <a:rPr lang="ko-KR" altLang="en-US" dirty="0" err="1"/>
              <a:t>시온으로부터</a:t>
            </a:r>
            <a:r>
              <a:rPr lang="ko-KR" altLang="en-US" dirty="0"/>
              <a:t> 부르짖으시고 </a:t>
            </a:r>
            <a:r>
              <a:rPr lang="ko-KR" altLang="en-US" dirty="0" err="1"/>
              <a:t>예루살렘으로부터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큰 소리를 </a:t>
            </a:r>
            <a:r>
              <a:rPr lang="ko-KR" altLang="en-US" dirty="0" err="1"/>
              <a:t>내시리니</a:t>
            </a:r>
            <a:r>
              <a:rPr lang="ko-KR" altLang="en-US" dirty="0"/>
              <a:t> 목자의 목초지가 마르고 </a:t>
            </a:r>
            <a:r>
              <a:rPr lang="ko-KR" altLang="en-US" dirty="0" err="1"/>
              <a:t>갈멜</a:t>
            </a:r>
            <a:r>
              <a:rPr lang="ko-KR" altLang="en-US" dirty="0"/>
              <a:t> 산 꼭대기가 시들어 버릴 것이다</a:t>
            </a:r>
            <a:r>
              <a:rPr lang="en-US" altLang="ko-KR"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"The LORD roars from Zion and thunders from Jerusalem;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pastures of the shepherds dry up, and the top of Carmel withers."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다메섹이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철</a:t>
            </a:r>
            <a:r>
              <a:rPr dirty="0"/>
              <a:t> </a:t>
            </a:r>
            <a:r>
              <a:rPr dirty="0" err="1"/>
              <a:t>타작기로</a:t>
            </a:r>
            <a:r>
              <a:rPr dirty="0"/>
              <a:t> </a:t>
            </a:r>
            <a:r>
              <a:rPr dirty="0" err="1"/>
              <a:t>타작하듯</a:t>
            </a:r>
            <a:r>
              <a:rPr lang="ko-KR" altLang="en-US" dirty="0"/>
              <a:t> </a:t>
            </a:r>
            <a:r>
              <a:rPr dirty="0" err="1"/>
              <a:t>길르앗을</a:t>
            </a:r>
            <a:r>
              <a:rPr dirty="0"/>
              <a:t> </a:t>
            </a:r>
            <a:r>
              <a:rPr dirty="0" err="1"/>
              <a:t>압제했기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1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Damascus, even for four, I will not turn back my wrath.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she threshed Gilead with sledges having iron teeth,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하사엘의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보내서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벤하닷의</a:t>
            </a:r>
            <a:r>
              <a:rPr lang="ko-KR" altLang="en-US"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3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upon the house of </a:t>
            </a:r>
            <a:r>
              <a:rPr dirty="0" err="1"/>
              <a:t>Hazael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consume the fortresses of Ben-</a:t>
            </a:r>
            <a:r>
              <a:rPr dirty="0" err="1"/>
              <a:t>Hadad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빗장을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아웬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벧에덴에서</a:t>
            </a:r>
            <a:r>
              <a:rPr dirty="0"/>
              <a:t>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없애겠다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여호와께서 하신 말씀이다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2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break down the gate of Damascus; I will destroy the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in the Valley of </a:t>
            </a:r>
            <a:r>
              <a:rPr dirty="0" err="1"/>
              <a:t>Aven</a:t>
            </a:r>
            <a:r>
              <a:rPr dirty="0"/>
              <a:t> and the one who holds the scepter in Beth Eden.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Aram will go into exile to </a:t>
            </a:r>
            <a:r>
              <a:rPr dirty="0" err="1"/>
              <a:t>Kir</a:t>
            </a:r>
            <a:r>
              <a:rPr dirty="0"/>
              <a:t>," says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가사의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사로잡은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끌어다가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팔아넘겼기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Gaza, even for four, I will not turn back my wrath.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she took captive whole communities and sold them to Edom,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가사의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보내</a:t>
            </a:r>
            <a:r>
              <a:rPr lang="ko-KR" altLang="en-US"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upon the walls of Gaza</a:t>
            </a:r>
            <a:r>
              <a:rPr lang="ko-KR" altLang="en-US" dirty="0"/>
              <a:t> </a:t>
            </a:r>
            <a:r>
              <a:rPr lang="en" dirty="0"/>
              <a:t>that </a:t>
            </a:r>
            <a:r>
              <a:rPr dirty="0"/>
              <a:t>will consume her fortresses.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아스돗에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아스글론에서</a:t>
            </a:r>
            <a:r>
              <a:rPr dirty="0"/>
              <a:t>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없애버리겠다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에그론을</a:t>
            </a:r>
            <a:r>
              <a:rPr dirty="0"/>
              <a:t> </a:t>
            </a:r>
            <a:r>
              <a:rPr dirty="0" err="1"/>
              <a:t>쳐</a:t>
            </a:r>
            <a:r>
              <a:rPr dirty="0"/>
              <a:t> </a:t>
            </a:r>
            <a:r>
              <a:rPr dirty="0" err="1"/>
              <a:t>블레셋의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82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the king of Ashdod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one who holds the scepter in Ashkelon.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my hand against </a:t>
            </a:r>
            <a:r>
              <a:rPr dirty="0" err="1"/>
              <a:t>Ekron</a:t>
            </a:r>
            <a:r>
              <a:rPr dirty="0"/>
              <a:t>, till the last of the Philistines is dead,</a:t>
            </a:r>
            <a:r>
              <a:rPr lang="en-US" altLang="ko-Kore-KR" dirty="0"/>
              <a:t>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Sovereign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두로의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형제의</a:t>
            </a:r>
            <a:r>
              <a:rPr dirty="0"/>
              <a:t> </a:t>
            </a:r>
            <a:r>
              <a:rPr dirty="0" err="1"/>
              <a:t>계약을</a:t>
            </a:r>
            <a:r>
              <a:rPr dirty="0"/>
              <a:t> </a:t>
            </a:r>
            <a:r>
              <a:rPr dirty="0" err="1"/>
              <a:t>어기고</a:t>
            </a:r>
            <a:r>
              <a:rPr dirty="0"/>
              <a:t> </a:t>
            </a:r>
            <a:r>
              <a:rPr dirty="0" err="1"/>
              <a:t>사로잡은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팔아넘겼기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</a:t>
            </a:r>
            <a:r>
              <a:rPr dirty="0" err="1"/>
              <a:t>Tyre</a:t>
            </a:r>
            <a:r>
              <a:rPr dirty="0"/>
              <a:t>, even for four, I will not turn back my wrath.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she sold whole communities of captives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Edom,</a:t>
            </a:r>
            <a:r>
              <a:rPr lang="ko-KR" altLang="en-US" dirty="0"/>
              <a:t> </a:t>
            </a:r>
            <a:r>
              <a:rPr dirty="0"/>
              <a:t>disregarding a treaty of brotherhood,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910</Words>
  <Application>Microsoft Macintosh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2022-09-07T16:49:51Z</dcterms:modified>
</cp:coreProperties>
</file>