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불살라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만들었기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Moab, even for four, I will not turn back my wrath.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burned, as if to lime, the bones of Edom's king,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9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</a:t>
            </a:r>
            <a:r>
              <a:rPr lang="ko-KR" altLang="en-US" dirty="0"/>
              <a:t> </a:t>
            </a:r>
            <a:r>
              <a:rPr dirty="0"/>
              <a:t>40년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인도했으며</a:t>
            </a:r>
            <a:r>
              <a:rPr lang="ko-Kore-KR" altLang="en-US" dirty="0"/>
              <a:t> </a:t>
            </a:r>
            <a:endParaRPr lang="en-US" altLang="ko-Kore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아모리</a:t>
            </a:r>
            <a:r>
              <a:rPr lang="ko-KR" altLang="en-US" dirty="0"/>
              <a:t> 사람의 땅을 차지하게 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3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brought you up out of Egypt, and I led you forty years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 to give you the land of the Amorites.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세웠으며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젊은이들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자손들아</a:t>
            </a:r>
            <a:r>
              <a:rPr dirty="0"/>
              <a:t>,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?”</a:t>
            </a:r>
            <a:r>
              <a:rPr lang="ko-KR" altLang="en-US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0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raised up prophets from among your sons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Nazirites from among your young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this not true, people of Israel?"</a:t>
            </a:r>
            <a:r>
              <a:rPr lang="ko-KR" altLang="en-US" dirty="0"/>
              <a:t> </a:t>
            </a:r>
            <a:r>
              <a:rPr dirty="0"/>
              <a:t>declares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예언자들에게</a:t>
            </a:r>
            <a:r>
              <a:rPr dirty="0"/>
              <a:t> ‘</a:t>
            </a:r>
            <a:r>
              <a:rPr dirty="0" err="1"/>
              <a:t>예언하지</a:t>
            </a:r>
            <a:r>
              <a:rPr dirty="0"/>
              <a:t> </a:t>
            </a:r>
            <a:r>
              <a:rPr dirty="0" err="1"/>
              <a:t>말라’고</a:t>
            </a:r>
            <a:r>
              <a:rPr dirty="0"/>
              <a:t> </a:t>
            </a:r>
            <a:r>
              <a:rPr dirty="0" err="1"/>
              <a:t>명령했다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6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made the Nazirites drink wine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commanded the prophets not to prophesy.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수레가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짓누르듯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짓누를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542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then, I will crush you as a cart crushes when loaded with grain.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달려서</a:t>
            </a:r>
            <a:r>
              <a:rPr dirty="0"/>
              <a:t> </a:t>
            </a:r>
            <a:r>
              <a:rPr dirty="0" err="1"/>
              <a:t>도망가는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용사들도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swift will not escape, the strong will not muster their strength,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warrior will not save his life.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못하고</a:t>
            </a:r>
            <a:r>
              <a:rPr lang="ko-KR" altLang="en-US"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피하지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2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archer will not stand his ground,</a:t>
            </a:r>
            <a:r>
              <a:rPr lang="ko-KR" altLang="en-US" dirty="0"/>
              <a:t> </a:t>
            </a:r>
            <a:r>
              <a:rPr dirty="0"/>
              <a:t>the fleet-footed soldier will not get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horseman will not save his life.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용사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굳센</a:t>
            </a:r>
            <a:r>
              <a:rPr dirty="0"/>
              <a:t> </a:t>
            </a:r>
            <a:r>
              <a:rPr dirty="0" err="1"/>
              <a:t>용사라도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7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bravest warriors will flee naked on that day,"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모압에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그리욧의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함성과</a:t>
            </a:r>
            <a:r>
              <a:rPr dirty="0"/>
              <a:t> </a:t>
            </a:r>
            <a:r>
              <a:rPr dirty="0" err="1"/>
              <a:t>요란스런</a:t>
            </a:r>
            <a:r>
              <a:rPr dirty="0"/>
              <a:t> </a:t>
            </a:r>
            <a:r>
              <a:rPr dirty="0" err="1"/>
              <a:t>나팔소리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모압은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2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upon Moab that will consume the fortresses of </a:t>
            </a:r>
            <a:r>
              <a:rPr dirty="0" err="1"/>
              <a:t>Kerioth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Moab will go down in great tumult amid war cries and the blast of the trumpet.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관리들을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destroy her ruler and kill all her officials with him,"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거부하고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따라가던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좇아</a:t>
            </a:r>
            <a:r>
              <a:rPr dirty="0"/>
              <a:t> </a:t>
            </a:r>
            <a:r>
              <a:rPr dirty="0" err="1"/>
              <a:t>헤매기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8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"For three sins of Judah, even for four,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turn back my wrath. Because they have rejected the law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not kept his decrees, because they have been led astray by false gods,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gods their ancestors followed,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1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불사르겠다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fire upon Judah that will consume the fortresses of Jerusalem."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서너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팔고</a:t>
            </a:r>
            <a:r>
              <a:rPr dirty="0"/>
              <a:t> </a:t>
            </a:r>
            <a:r>
              <a:rPr dirty="0" err="1"/>
              <a:t>신발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켤레를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팔았기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three sins of Israel, even for four, I will not turn back my wrath.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sell the righteous for silver, and the needy for a pair of sandals.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짓밟고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부정했다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다니며</a:t>
            </a:r>
            <a:r>
              <a:rPr lang="ko-KR" altLang="en-US" dirty="0"/>
              <a:t> </a:t>
            </a:r>
            <a:r>
              <a:rPr dirty="0" err="1"/>
              <a:t>욕보여서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4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trample on the heads of the poor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as</a:t>
            </a:r>
            <a:r>
              <a:rPr lang="en-US" altLang="ko-KR" dirty="0"/>
              <a:t> </a:t>
            </a:r>
            <a:r>
              <a:rPr lang="en-US" dirty="0"/>
              <a:t>upon the dust of the ground and deny justice to the oppressed.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Father and son use the same girl and so profane my holy name.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옆에서</a:t>
            </a:r>
            <a:r>
              <a:rPr dirty="0"/>
              <a:t> </a:t>
            </a:r>
            <a:r>
              <a:rPr dirty="0" err="1"/>
              <a:t>저당</a:t>
            </a:r>
            <a:r>
              <a:rPr dirty="0"/>
              <a:t> </a:t>
            </a:r>
            <a:r>
              <a:rPr dirty="0" err="1"/>
              <a:t>잡은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깔고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행음하며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신전에서</a:t>
            </a:r>
            <a:r>
              <a:rPr dirty="0"/>
              <a:t> </a:t>
            </a:r>
            <a:r>
              <a:rPr dirty="0" err="1"/>
              <a:t>벌금으로</a:t>
            </a:r>
            <a:r>
              <a:rPr dirty="0"/>
              <a:t>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lie down beside every altar on garments taken in pledge.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house of their god they drink wine taken as fines.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백향목처럼</a:t>
            </a:r>
            <a:r>
              <a:rPr dirty="0"/>
              <a:t> </a:t>
            </a:r>
            <a:r>
              <a:rPr dirty="0" err="1"/>
              <a:t>키가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상수리나무처럼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사람일지라도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멸망시켰으니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맺힌</a:t>
            </a:r>
            <a:r>
              <a:rPr dirty="0"/>
              <a:t> </a:t>
            </a:r>
            <a:r>
              <a:rPr dirty="0" err="1"/>
              <a:t>열매로부터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뿌리까지</a:t>
            </a:r>
            <a:r>
              <a:rPr dirty="0"/>
              <a:t> </a:t>
            </a:r>
            <a:r>
              <a:rPr dirty="0" err="1"/>
              <a:t>진멸했다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3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destroyed the Amorite before them, though he was tall as the cedars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strong as the oaks. I destroyed his fruit above and his roots below.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878</Words>
  <Application>Microsoft Macintosh PowerPoint</Application>
  <PresentationFormat>와이드스크린</PresentationFormat>
  <Paragraphs>88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2022-09-07T16:52:20Z</dcterms:modified>
</cp:coreProperties>
</file>