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 word the LORD has spoken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people of Israel </a:t>
            </a:r>
            <a:r>
              <a:rPr lang="en-US" altLang="ko-Kore-KR" dirty="0"/>
              <a:t>--</a:t>
            </a:r>
            <a:r>
              <a:rPr dirty="0"/>
              <a:t> </a:t>
            </a:r>
            <a:r>
              <a:rPr lang="en-US" dirty="0"/>
              <a:t>against the whole family I brought up out of Egypt: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강탈을</a:t>
            </a:r>
            <a:r>
              <a:rPr dirty="0"/>
              <a:t> </a:t>
            </a:r>
            <a:r>
              <a:rPr dirty="0" err="1"/>
              <a:t>일삼는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5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do not know how to do right," declares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hoard plunder and loot in their fortresses."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4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사면을</a:t>
            </a:r>
            <a:r>
              <a:rPr dirty="0"/>
              <a:t> </a:t>
            </a:r>
            <a:r>
              <a:rPr dirty="0" err="1"/>
              <a:t>에워싸서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성채들은</a:t>
            </a:r>
            <a:r>
              <a:rPr dirty="0"/>
              <a:t> </a:t>
            </a:r>
            <a:r>
              <a:rPr dirty="0" err="1"/>
              <a:t>약탈당할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2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 enemy will overrun the land; he will pull down your strongholds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plunder your fortresses."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다리뼈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겨우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사마리아에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자손도</a:t>
            </a:r>
            <a:r>
              <a:rPr dirty="0"/>
              <a:t> </a:t>
            </a:r>
            <a:r>
              <a:rPr dirty="0" err="1"/>
              <a:t>침대</a:t>
            </a:r>
            <a:r>
              <a:rPr dirty="0"/>
              <a:t> </a:t>
            </a:r>
            <a:r>
              <a:rPr dirty="0" err="1"/>
              <a:t>모서리나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긴</a:t>
            </a:r>
            <a:r>
              <a:rPr dirty="0"/>
              <a:t> </a:t>
            </a:r>
            <a:r>
              <a:rPr dirty="0" err="1"/>
              <a:t>의자의</a:t>
            </a:r>
            <a:r>
              <a:rPr dirty="0"/>
              <a:t> </a:t>
            </a:r>
            <a:r>
              <a:rPr dirty="0" err="1"/>
              <a:t>다리가</a:t>
            </a:r>
            <a:r>
              <a:rPr dirty="0"/>
              <a:t> </a:t>
            </a:r>
            <a:r>
              <a:rPr dirty="0" err="1"/>
              <a:t>겨우</a:t>
            </a:r>
            <a:r>
              <a:rPr dirty="0"/>
              <a:t> </a:t>
            </a:r>
            <a:r>
              <a:rPr dirty="0" err="1"/>
              <a:t>남는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"As a shepherd saves from the lion's mouth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two leg bones or a piece of an ear, so will the Israelites be saved,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sit in Samaria on the edge of their beds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Damascus on their couches."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3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증언하라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5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this and testify against the house of Jacob,"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the LORD God Almighty.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심판하는</a:t>
            </a:r>
            <a:r>
              <a:rPr dirty="0"/>
              <a:t> </a:t>
            </a:r>
            <a:r>
              <a:rPr dirty="0" err="1"/>
              <a:t>날에</a:t>
            </a:r>
            <a:r>
              <a:rPr lang="ko-KR" altLang="en-US" dirty="0"/>
              <a:t> </a:t>
            </a:r>
            <a:r>
              <a:rPr dirty="0" err="1"/>
              <a:t>벧엘의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무너뜨리며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꺾어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day I punish Israel for her sins, I will destroy the altars of Bethel;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horns of the altar will be cut off and fall to the ground.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겨울</a:t>
            </a:r>
            <a:r>
              <a:rPr dirty="0"/>
              <a:t> </a:t>
            </a:r>
            <a:r>
              <a:rPr dirty="0" err="1"/>
              <a:t>궁궐과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궁궐을</a:t>
            </a:r>
            <a:r>
              <a:rPr dirty="0"/>
              <a:t> </a:t>
            </a:r>
            <a:r>
              <a:rPr dirty="0" err="1"/>
              <a:t>허물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상아로</a:t>
            </a:r>
            <a:r>
              <a:rPr dirty="0"/>
              <a:t> </a:t>
            </a:r>
            <a:r>
              <a:rPr dirty="0" err="1"/>
              <a:t>꾸며진</a:t>
            </a:r>
            <a:r>
              <a:rPr dirty="0"/>
              <a:t> </a:t>
            </a:r>
            <a:r>
              <a:rPr dirty="0" err="1"/>
              <a:t>집들이</a:t>
            </a:r>
            <a:r>
              <a:rPr dirty="0"/>
              <a:t> </a:t>
            </a:r>
            <a:r>
              <a:rPr dirty="0" err="1"/>
              <a:t>파괴되고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궁들이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tear down the winter house along with the summer house;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houses adorned with ivory will be destroyed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mansions will be demolished,"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너희만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6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only have I chosen of all the families of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punish you for all your sins."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5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않은데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25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two walk together unless they have agreed to do so?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4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포획한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숲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부르짖겠는가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움켜잡은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굴속에서</a:t>
            </a:r>
            <a:r>
              <a:rPr dirty="0"/>
              <a:t> </a:t>
            </a:r>
            <a:r>
              <a:rPr dirty="0" err="1"/>
              <a:t>으르렁대겠는가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2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a lion roar in the thicket when he has no prey?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growl in his den when he has caught nothing?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올무를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새가</a:t>
            </a:r>
            <a:r>
              <a:rPr dirty="0"/>
              <a:t> </a:t>
            </a:r>
            <a:r>
              <a:rPr dirty="0" err="1"/>
              <a:t>올무에</a:t>
            </a:r>
            <a:r>
              <a:rPr dirty="0"/>
              <a:t> </a:t>
            </a:r>
            <a:r>
              <a:rPr dirty="0" err="1"/>
              <a:t>걸리겠는가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잡힌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튀어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닫히겠는가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a bird fall into a trap on the ground where no snare has been set?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a trap spring up from the earth when there is nothing to catch?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9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나팔소리로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울리는데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내려질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59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trumpet sounds in a city, do not the people tremble?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disaster comes to a city, has not the LORD caused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알리지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Sovereign LORD does nothing without revealing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plan to his servants the prophets.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3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부르짖는데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말씀하시는데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1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lion has roared -- who will not fear?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has spoken </a:t>
            </a:r>
            <a:r>
              <a:rPr lang="en-US" altLang="ko-Kore-KR" dirty="0"/>
              <a:t>--</a:t>
            </a:r>
            <a:r>
              <a:rPr dirty="0"/>
              <a:t> </a:t>
            </a:r>
            <a:r>
              <a:rPr lang="en-US" dirty="0"/>
              <a:t>who can but prophesy?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5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아스돗</a:t>
            </a:r>
            <a:r>
              <a:rPr dirty="0"/>
              <a:t> </a:t>
            </a:r>
            <a:r>
              <a:rPr dirty="0" err="1"/>
              <a:t>성채들과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성채들에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너희들은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있는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혼란과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학대를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Proclaim to the fortresses of Ashdod and to the fortresses of Egypt: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"Assemble yourselves on the mountains of Samaria;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the great unrest within her and the oppression among her people."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801</Words>
  <Application>Microsoft Macintosh PowerPoint</Application>
  <PresentationFormat>와이드스크린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2022-09-07T16:53:36Z</dcterms:modified>
</cp:coreProperties>
</file>