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05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바산의</a:t>
            </a:r>
            <a:r>
              <a:rPr dirty="0"/>
              <a:t> </a:t>
            </a:r>
            <a:r>
              <a:rPr dirty="0" err="1"/>
              <a:t>암소들아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억누르고</a:t>
            </a:r>
            <a:r>
              <a:rPr dirty="0"/>
              <a:t> </a:t>
            </a:r>
            <a:r>
              <a:rPr lang="ko-KR" altLang="en-US"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억누르는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남편에게</a:t>
            </a:r>
            <a:r>
              <a:rPr dirty="0"/>
              <a:t> “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조르는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8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this word, you cows of Bashan on Mount Samaria,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women who oppress the poor and crush the needy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 to your husbands, "Bring us some drinks!"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빼앗고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젊은이들을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진영에는</a:t>
            </a:r>
            <a:r>
              <a:rPr dirty="0"/>
              <a:t> </a:t>
            </a:r>
            <a:r>
              <a:rPr dirty="0" err="1"/>
              <a:t>썩는</a:t>
            </a:r>
            <a:r>
              <a:rPr dirty="0"/>
              <a:t> </a:t>
            </a:r>
            <a:r>
              <a:rPr dirty="0" err="1"/>
              <a:t>냄새가</a:t>
            </a:r>
            <a:r>
              <a:rPr dirty="0"/>
              <a:t> </a:t>
            </a:r>
            <a:r>
              <a:rPr dirty="0" err="1"/>
              <a:t>코를</a:t>
            </a:r>
            <a:r>
              <a:rPr dirty="0"/>
              <a:t> </a:t>
            </a:r>
            <a:r>
              <a:rPr dirty="0" err="1"/>
              <a:t>찌르게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67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sent plagues among you as I did to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killed your young men with the sword, along with your captured horses.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filled your nostrils with the stench of your camps,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have not returned to me," declares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고모라를</a:t>
            </a:r>
            <a:r>
              <a:rPr dirty="0"/>
              <a:t> </a:t>
            </a:r>
            <a:r>
              <a:rPr dirty="0" err="1"/>
              <a:t>무너뜨린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무너뜨렸다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꺼낸</a:t>
            </a:r>
            <a:r>
              <a:rPr dirty="0"/>
              <a:t> </a:t>
            </a:r>
            <a:r>
              <a:rPr dirty="0" err="1"/>
              <a:t>타다</a:t>
            </a:r>
            <a:r>
              <a:rPr dirty="0"/>
              <a:t> </a:t>
            </a:r>
            <a:r>
              <a:rPr dirty="0" err="1"/>
              <a:t>만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overthrew some of you as I overthrew Sodom and Gomorrah.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like a burning stick snatched from the fire,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have not returned to me," declares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4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I will do to you,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 err="1"/>
              <a:t>srael</a:t>
            </a:r>
            <a:r>
              <a:rPr dirty="0"/>
              <a:t>, and because I will do this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to meet your God, O Israel."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지으시고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일으키시고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알리시고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새벽빛을</a:t>
            </a:r>
            <a:r>
              <a:rPr dirty="0"/>
              <a:t> </a:t>
            </a:r>
            <a:r>
              <a:rPr dirty="0" err="1"/>
              <a:t>어둡게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밟고</a:t>
            </a:r>
            <a:r>
              <a:rPr dirty="0"/>
              <a:t> </a:t>
            </a:r>
            <a:r>
              <a:rPr dirty="0" err="1"/>
              <a:t>다니시는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forms the mountains, creates the wind,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reveals his thoughts to man, he who turns dawn to darkness,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treads the high places of the earth -- the LORD God Almighty is his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맹세하셨다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갈고리에</a:t>
            </a:r>
            <a:r>
              <a:rPr dirty="0"/>
              <a:t> </a:t>
            </a:r>
            <a:r>
              <a:rPr dirty="0" err="1"/>
              <a:t>꿰어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사람마저</a:t>
            </a:r>
            <a:r>
              <a:rPr lang="ko-KR" altLang="en-US" dirty="0"/>
              <a:t> </a:t>
            </a:r>
            <a:r>
              <a:rPr dirty="0" err="1"/>
              <a:t>낚시</a:t>
            </a:r>
            <a:r>
              <a:rPr dirty="0"/>
              <a:t> </a:t>
            </a:r>
            <a:r>
              <a:rPr dirty="0" err="1"/>
              <a:t>바늘에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89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has sworn by his holiness: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time will surely come when you will be taken away with hooks,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last of you with fishhooks.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하르몬에</a:t>
            </a:r>
            <a:r>
              <a:rPr dirty="0"/>
              <a:t> </a:t>
            </a:r>
            <a:r>
              <a:rPr dirty="0" err="1"/>
              <a:t>던져질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46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each go straight out through breaks in the wall,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cast out toward Harmon," declares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23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벧엘에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길갈에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3일마다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3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to Bethel and sin; go to Gilgal and sin yet more.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your sacrifices every morning, your tithes every three years.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태워서</a:t>
            </a:r>
            <a:r>
              <a:rPr dirty="0"/>
              <a:t> </a:t>
            </a:r>
            <a:r>
              <a:rPr dirty="0" err="1"/>
              <a:t>감사제물을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자원제물을</a:t>
            </a:r>
            <a:r>
              <a:rPr dirty="0"/>
              <a:t> </a:t>
            </a:r>
            <a:r>
              <a:rPr dirty="0" err="1"/>
              <a:t>드리며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자랑하라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하기를</a:t>
            </a:r>
            <a:r>
              <a:rPr dirty="0"/>
              <a:t> </a:t>
            </a:r>
            <a:r>
              <a:rPr dirty="0" err="1"/>
              <a:t>좋아하는구나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3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 leavened bread as a thank offering and brag about your freewill offerings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boast about them, you Israelites, for this is what you love to do,"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04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성들에서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이빨을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떨어지게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gave you empty stomachs in every city and lack of bread in every town,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have not returned to me," declares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추수하기</a:t>
            </a:r>
            <a:r>
              <a:rPr dirty="0"/>
              <a:t> </a:t>
            </a:r>
            <a:r>
              <a:rPr dirty="0" err="1"/>
              <a:t>석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성읍에는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성읍에는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내렸지만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also withheld rain from you when the harvest was still three months away.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sent rain on one town, but withheld it from another.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field had rain;</a:t>
            </a:r>
            <a:r>
              <a:rPr lang="ko-KR" altLang="en-US" dirty="0"/>
              <a:t> </a:t>
            </a:r>
            <a:r>
              <a:rPr dirty="0"/>
              <a:t>another had none and dried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두세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,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비틀거리며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찾아다녀도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실컷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9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staggered from town to town for </a:t>
            </a:r>
            <a:r>
              <a:rPr dirty="0" err="1"/>
              <a:t>waterbut</a:t>
            </a:r>
            <a:r>
              <a:rPr dirty="0"/>
              <a:t> did not get enough to drink,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have not returned to me," declares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밀에</a:t>
            </a:r>
            <a:r>
              <a:rPr dirty="0"/>
              <a:t> </a:t>
            </a:r>
            <a:r>
              <a:rPr dirty="0" err="1"/>
              <a:t>잎마름병과</a:t>
            </a:r>
            <a:r>
              <a:rPr dirty="0"/>
              <a:t> </a:t>
            </a:r>
            <a:r>
              <a:rPr dirty="0" err="1"/>
              <a:t>깜부기병이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들게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쳤으며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병충해로</a:t>
            </a:r>
            <a:r>
              <a:rPr dirty="0"/>
              <a:t> </a:t>
            </a:r>
            <a:r>
              <a:rPr dirty="0" err="1"/>
              <a:t>과수원과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망치고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메뚜기로</a:t>
            </a:r>
            <a:r>
              <a:rPr dirty="0"/>
              <a:t> </a:t>
            </a:r>
            <a:r>
              <a:rPr dirty="0" err="1"/>
              <a:t>무화과나무와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83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"Many times I struck your gardens and vineyards,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struck them with blight and mildew. Locusts devoured your fig and olive trees,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have not returned to me," declares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895</Words>
  <Application>Microsoft Macintosh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2022-09-07T16:55:23Z</dcterms:modified>
</cp:coreProperties>
</file>