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슬픈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23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this word, O house of Israel, this lament I take up concerning you: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성문의</a:t>
            </a:r>
            <a:r>
              <a:rPr dirty="0"/>
              <a:t> </a:t>
            </a:r>
            <a:r>
              <a:rPr dirty="0" err="1"/>
              <a:t>재판하는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판결하는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미워하고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정직하게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3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hate the one who reproves in court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despise him who tells the truth.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짓밟고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밀의</a:t>
            </a:r>
            <a:r>
              <a:rPr dirty="0"/>
              <a:t> </a:t>
            </a:r>
            <a:r>
              <a:rPr dirty="0" err="1"/>
              <a:t>세금을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거둬들였으므로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다듬어</a:t>
            </a:r>
            <a:r>
              <a:rPr dirty="0"/>
              <a:t> </a:t>
            </a:r>
            <a:r>
              <a:rPr dirty="0" err="1"/>
              <a:t>멋지게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짓더라도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포도밭을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가꾸어도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2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trample on the poor and force him to give you grain.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though you have built stone mansions, you will not live in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have planted lush vineyards, you will not drink their wine.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허물이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저질렀는지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억누르고</a:t>
            </a:r>
            <a:r>
              <a:rPr dirty="0"/>
              <a:t>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재판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억울하게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know how many are your offenses and how great your sins.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oppress the righteous and take bribes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deprive the poor of justice in the courts.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악하기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prudent man keeps quiet in such times,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times are evil.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도우며</a:t>
            </a:r>
            <a:r>
              <a:rPr dirty="0"/>
              <a:t> </a:t>
            </a:r>
            <a:r>
              <a:rPr dirty="0" err="1"/>
              <a:t>함께하실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9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Seek good, not evil, that you may live.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God Almighty will be with you,</a:t>
            </a:r>
            <a:r>
              <a:rPr lang="ko-KR" altLang="en-US" dirty="0"/>
              <a:t> </a:t>
            </a:r>
            <a:r>
              <a:rPr dirty="0"/>
              <a:t>just as you say he 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미워하고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사랑하라</a:t>
            </a:r>
            <a:r>
              <a:rPr dirty="0"/>
              <a:t>.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재판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세우라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베푸실지</a:t>
            </a:r>
            <a:r>
              <a:rPr dirty="0"/>
              <a:t> </a:t>
            </a:r>
            <a:r>
              <a:rPr dirty="0" err="1"/>
              <a:t>모르겠다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1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Hate evil, love good; maintain justice in the courts.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the LORD God Almighty will have mercy on the remnant of Joseph.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거리마다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아이고</a:t>
            </a:r>
            <a:r>
              <a:rPr dirty="0"/>
              <a:t>, </a:t>
            </a:r>
            <a:r>
              <a:rPr dirty="0" err="1"/>
              <a:t>아이고</a:t>
            </a:r>
            <a:r>
              <a:rPr dirty="0"/>
              <a:t>’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슬퍼하는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농부들을</a:t>
            </a:r>
            <a:r>
              <a:rPr dirty="0"/>
              <a:t> </a:t>
            </a:r>
            <a:r>
              <a:rPr dirty="0" err="1"/>
              <a:t>불러다</a:t>
            </a:r>
            <a:r>
              <a:rPr dirty="0"/>
              <a:t> </a:t>
            </a:r>
            <a:r>
              <a:rPr dirty="0" err="1"/>
              <a:t>울게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울음꾼을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Lord, the LORD God Almighty,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will be wailing in all the streets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cries of anguish in every public square.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farmers will be summoned to weep and the mourners to wail.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포도밭에서도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8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wailing in all the vineyards,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pass through your midst," says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205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화</a:t>
            </a:r>
            <a:r>
              <a:rPr dirty="0"/>
              <a:t> </a:t>
            </a:r>
            <a:r>
              <a:rPr dirty="0" err="1"/>
              <a:t>있으리라</a:t>
            </a:r>
            <a:r>
              <a:rPr dirty="0"/>
              <a:t>!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기다리느냐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날일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1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 who long for the day of the LORD!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long for the day of the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will be darkness, not light.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도망치다가</a:t>
            </a:r>
            <a:r>
              <a:rPr dirty="0"/>
              <a:t> </a:t>
            </a:r>
            <a:r>
              <a:rPr dirty="0" err="1"/>
              <a:t>곰을</a:t>
            </a:r>
            <a:r>
              <a:rPr dirty="0"/>
              <a:t> </a:t>
            </a:r>
            <a:r>
              <a:rPr dirty="0" err="1"/>
              <a:t>만나고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댔다가</a:t>
            </a:r>
            <a:r>
              <a:rPr dirty="0"/>
              <a:t> </a:t>
            </a:r>
            <a:r>
              <a:rPr dirty="0" err="1"/>
              <a:t>뱀에게</a:t>
            </a:r>
            <a:r>
              <a:rPr dirty="0"/>
              <a:t> </a:t>
            </a:r>
            <a:r>
              <a:rPr dirty="0" err="1"/>
              <a:t>물리는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4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as though a man fled from a lion only to meet a bear,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though he entered his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and </a:t>
            </a:r>
            <a:r>
              <a:rPr dirty="0"/>
              <a:t>rested his hand on the wall only to have a snake bite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쓰러져서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버려져도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"Fallen is Virgin Israel, never to rise again,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deserted in her own land, with no one to lift her up."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어둠이며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캄캄해</a:t>
            </a:r>
            <a:r>
              <a:rPr dirty="0"/>
              <a:t> </a:t>
            </a:r>
            <a:r>
              <a:rPr dirty="0" err="1"/>
              <a:t>밝음이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어둠일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8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not the day of the LORD be darkness, not light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pitch-dark, without a ray of brightness?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명절</a:t>
            </a:r>
            <a:r>
              <a:rPr dirty="0"/>
              <a:t> </a:t>
            </a:r>
            <a:r>
              <a:rPr dirty="0" err="1"/>
              <a:t>축제를</a:t>
            </a:r>
            <a:r>
              <a:rPr dirty="0"/>
              <a:t> </a:t>
            </a:r>
            <a:r>
              <a:rPr dirty="0" err="1"/>
              <a:t>미워하고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종교적인</a:t>
            </a:r>
            <a:r>
              <a:rPr dirty="0"/>
              <a:t> </a:t>
            </a:r>
            <a:r>
              <a:rPr dirty="0" err="1"/>
              <a:t>모임을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0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hate, I despise your religious feasts;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cannot stand your assemblies.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드려도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짐승으로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드려도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돌아보지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7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you bring me burnt offerings and grain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accept them. Though you bring choice fellowship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have no regard for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부르기를</a:t>
            </a:r>
            <a:r>
              <a:rPr dirty="0"/>
              <a:t> </a:t>
            </a:r>
            <a:r>
              <a:rPr dirty="0" err="1"/>
              <a:t>그치라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켜는</a:t>
            </a:r>
            <a:r>
              <a:rPr dirty="0"/>
              <a:t> </a:t>
            </a:r>
            <a:r>
              <a:rPr dirty="0" err="1"/>
              <a:t>하프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0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Away with the noise of your songs!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listen to the music of your harps.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강물처럼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시냇물이</a:t>
            </a:r>
            <a:r>
              <a:rPr dirty="0"/>
              <a:t> </a:t>
            </a:r>
            <a:r>
              <a:rPr dirty="0" err="1"/>
              <a:t>마르지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8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justice roll on like a river,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righteousness like a never-failing stream!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9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오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희생제물과</a:t>
            </a:r>
            <a:r>
              <a:rPr dirty="0"/>
              <a:t>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드렸느냐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you bring me sacrifices and offerings forty years in the desert,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house of Israel?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식굿과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우상</a:t>
            </a:r>
            <a:r>
              <a:rPr dirty="0"/>
              <a:t> </a:t>
            </a:r>
            <a:r>
              <a:rPr dirty="0" err="1"/>
              <a:t>기윤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별</a:t>
            </a:r>
            <a:r>
              <a:rPr dirty="0"/>
              <a:t> </a:t>
            </a:r>
            <a:r>
              <a:rPr dirty="0" err="1"/>
              <a:t>모양으로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짊어지고</a:t>
            </a:r>
            <a:r>
              <a:rPr dirty="0"/>
              <a:t> </a:t>
            </a:r>
            <a:r>
              <a:rPr dirty="0" err="1"/>
              <a:t>다녀야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6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lifted up the shrine of your king, the pedestal of your idols,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star of your god -- which you made for yourselves.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너머로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하나님이라고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I will send you into exile beyond Damascus,"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says the LORD, whose name is God Almighty.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11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1,000명이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성읍에는</a:t>
            </a:r>
            <a:r>
              <a:rPr dirty="0"/>
              <a:t> 100명만 </a:t>
            </a:r>
            <a:r>
              <a:rPr dirty="0" err="1"/>
              <a:t>살아남고</a:t>
            </a:r>
            <a:r>
              <a:rPr dirty="0"/>
              <a:t> 100명이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r>
              <a:rPr dirty="0" err="1"/>
              <a:t>성읍에는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명만</a:t>
            </a:r>
            <a:r>
              <a:rPr dirty="0"/>
              <a:t> </a:t>
            </a:r>
            <a:r>
              <a:rPr dirty="0" err="1"/>
              <a:t>살아남을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"The city that marches out a thousand strong for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Israel will have only a hundred left;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town that marches out a hundred strong will have only ten left."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7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to the house of Israel: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"Seek me and live;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벧엘을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길갈로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브엘세바로도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길갈은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사로잡혀가고</a:t>
            </a:r>
            <a:r>
              <a:rPr dirty="0"/>
              <a:t> </a:t>
            </a:r>
            <a:r>
              <a:rPr dirty="0" err="1"/>
              <a:t>벧엘은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쓸모없을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0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seek Bethel, do not go to Gilgal, do not journey to Beersheba.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Gilgal will surely go into exile, and Bethel will be reduced to nothing."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집어삼킬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벧엘에는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2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Seek the LORD and live, or he will sweep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house of Joseph like a fire; </a:t>
            </a:r>
            <a:r>
              <a:rPr lang="en" dirty="0" err="1"/>
              <a:t>i</a:t>
            </a:r>
            <a:r>
              <a:rPr dirty="0"/>
              <a:t>t will devour,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Bethel will have no one to quench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쓰디쓴</a:t>
            </a:r>
            <a:r>
              <a:rPr dirty="0"/>
              <a:t> </a:t>
            </a:r>
            <a:r>
              <a:rPr dirty="0" err="1"/>
              <a:t>쑥처럼</a:t>
            </a:r>
            <a:r>
              <a:rPr dirty="0"/>
              <a:t> </a:t>
            </a:r>
            <a:r>
              <a:rPr dirty="0" err="1"/>
              <a:t>뒤틀어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내팽개치는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7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turn justice into bitterness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cast righteousness to the ground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황소자리와</a:t>
            </a:r>
            <a:r>
              <a:rPr dirty="0"/>
              <a:t> </a:t>
            </a:r>
            <a:r>
              <a:rPr dirty="0" err="1"/>
              <a:t>오리온자리를</a:t>
            </a:r>
            <a:r>
              <a:rPr dirty="0"/>
              <a:t> </a:t>
            </a:r>
            <a:r>
              <a:rPr dirty="0" err="1"/>
              <a:t>만드시고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그림자인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아침으로</a:t>
            </a:r>
            <a:r>
              <a:rPr dirty="0"/>
              <a:t> </a:t>
            </a:r>
            <a:r>
              <a:rPr dirty="0" err="1"/>
              <a:t>바꾸시며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낮을</a:t>
            </a:r>
            <a:r>
              <a:rPr dirty="0"/>
              <a:t> </a:t>
            </a:r>
            <a:r>
              <a:rPr dirty="0" err="1"/>
              <a:t>어둡게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깜깜한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바닷물을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쏟으시는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찾으라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여호와시다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0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 who made the Pleiades and Orion, who turns blackness into dawn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darkens day into night, who calls for the waters of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pours them out over the face of the land </a:t>
            </a:r>
            <a:r>
              <a:rPr lang="en-US" altLang="ko-Kore-KR" dirty="0"/>
              <a:t>–</a:t>
            </a:r>
            <a:r>
              <a:rPr dirty="0"/>
              <a:t> the LORD is his name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산성을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9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flashes destruction on the stronghold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brings the fortified city to ruin),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1413</Words>
  <Application>Microsoft Macintosh PowerPoint</Application>
  <PresentationFormat>와이드스크린</PresentationFormat>
  <Paragraphs>153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2022-09-07T16:59:08Z</dcterms:modified>
</cp:coreProperties>
</file>