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173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화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시온에서</a:t>
            </a:r>
            <a:r>
              <a:rPr dirty="0"/>
              <a:t> </a:t>
            </a:r>
            <a:r>
              <a:rPr dirty="0" err="1"/>
              <a:t>안일하게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산에서</a:t>
            </a:r>
            <a:r>
              <a:rPr lang="ko-KR" altLang="en-US"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만족하는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뛰어나고</a:t>
            </a:r>
            <a:r>
              <a:rPr lang="ko-KR" altLang="en-US" dirty="0"/>
              <a:t> </a:t>
            </a:r>
            <a:r>
              <a:rPr dirty="0" err="1"/>
              <a:t>유명해서</a:t>
            </a:r>
            <a:r>
              <a:rPr lang="ko-KR" altLang="en-US"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좇는구나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882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you who are complacent in Zion,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you who feel secure on Mount Samaria,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notable men of the foremost nation,</a:t>
            </a:r>
            <a:r>
              <a:rPr lang="ko-KR" altLang="en-US" dirty="0"/>
              <a:t> </a:t>
            </a:r>
            <a:r>
              <a:rPr dirty="0"/>
              <a:t>to whom the people of Israel come!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728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시체들을</a:t>
            </a:r>
            <a:r>
              <a:rPr dirty="0"/>
              <a:t> </a:t>
            </a:r>
            <a:r>
              <a:rPr dirty="0" err="1"/>
              <a:t>화장하려고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친척이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뼈들을</a:t>
            </a:r>
            <a:r>
              <a:rPr dirty="0"/>
              <a:t> </a:t>
            </a: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내가다가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집</a:t>
            </a:r>
            <a:r>
              <a:rPr dirty="0"/>
              <a:t> </a:t>
            </a:r>
            <a:r>
              <a:rPr dirty="0" err="1"/>
              <a:t>깊은</a:t>
            </a:r>
            <a:r>
              <a:rPr dirty="0"/>
              <a:t> </a:t>
            </a:r>
            <a:r>
              <a:rPr dirty="0" err="1"/>
              <a:t>구석에</a:t>
            </a:r>
            <a:r>
              <a:rPr dirty="0"/>
              <a:t> </a:t>
            </a:r>
            <a:r>
              <a:rPr dirty="0" err="1"/>
              <a:t>숨어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“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있는가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“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없다”라고</a:t>
            </a:r>
            <a:r>
              <a:rPr dirty="0"/>
              <a:t> </a:t>
            </a:r>
            <a:r>
              <a:rPr dirty="0" err="1"/>
              <a:t>대답하면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“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02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a relative who is to burn the bodies comes to carry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them out of the house</a:t>
            </a:r>
            <a:r>
              <a:rPr lang="ko-KR" altLang="en-US" dirty="0"/>
              <a:t> </a:t>
            </a:r>
            <a:r>
              <a:rPr dirty="0"/>
              <a:t>and asks anyone still hiding there,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anyone with you?" and he says, "No," then he will say,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"Hush! We must not mention the name of the LORD."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내리셨으니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조각조각</a:t>
            </a:r>
            <a:r>
              <a:rPr dirty="0"/>
              <a:t> </a:t>
            </a:r>
            <a:r>
              <a:rPr dirty="0" err="1"/>
              <a:t>갈라지게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무너지게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8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has given the command,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smash the great house into pieces</a:t>
            </a:r>
            <a:r>
              <a:rPr lang="ko-KR" altLang="en-US" dirty="0"/>
              <a:t> </a:t>
            </a:r>
            <a:r>
              <a:rPr dirty="0"/>
              <a:t>and the small house into bits.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말들이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위를</a:t>
            </a:r>
            <a:r>
              <a:rPr dirty="0"/>
              <a:t> </a:t>
            </a:r>
            <a:r>
              <a:rPr dirty="0" err="1"/>
              <a:t>달리며</a:t>
            </a:r>
            <a:r>
              <a:rPr lang="ko-KR" altLang="en-US" dirty="0"/>
              <a:t> </a:t>
            </a:r>
            <a:r>
              <a:rPr dirty="0" err="1"/>
              <a:t>소가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쟁기로</a:t>
            </a:r>
            <a:r>
              <a:rPr dirty="0"/>
              <a:t> </a:t>
            </a:r>
            <a:r>
              <a:rPr dirty="0" err="1"/>
              <a:t>바위를</a:t>
            </a:r>
            <a:r>
              <a:rPr dirty="0"/>
              <a:t> </a:t>
            </a:r>
            <a:r>
              <a:rPr dirty="0" err="1"/>
              <a:t>갈겠는가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쓸개처럼</a:t>
            </a:r>
            <a:r>
              <a:rPr dirty="0"/>
              <a:t> </a:t>
            </a:r>
            <a:r>
              <a:rPr dirty="0" err="1"/>
              <a:t>쓴</a:t>
            </a:r>
            <a:r>
              <a:rPr dirty="0"/>
              <a:t> </a:t>
            </a:r>
            <a:r>
              <a:rPr dirty="0" err="1"/>
              <a:t>독으로</a:t>
            </a:r>
            <a:r>
              <a:rPr dirty="0"/>
              <a:t> </a:t>
            </a:r>
            <a:r>
              <a:rPr dirty="0" err="1"/>
              <a:t>만들었고</a:t>
            </a:r>
            <a:r>
              <a:rPr lang="ko-KR" altLang="en-US" dirty="0"/>
              <a:t> </a:t>
            </a:r>
            <a:r>
              <a:rPr dirty="0" err="1"/>
              <a:t>의의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쓴</a:t>
            </a:r>
            <a:r>
              <a:rPr dirty="0"/>
              <a:t> </a:t>
            </a:r>
            <a:r>
              <a:rPr dirty="0" err="1"/>
              <a:t>쑥으로</a:t>
            </a:r>
            <a:r>
              <a:rPr dirty="0"/>
              <a:t> </a:t>
            </a:r>
            <a:r>
              <a:rPr dirty="0" err="1"/>
              <a:t>바꾸었다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37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horses run on the rocky crags? Does one plow there with oxen?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turned justice into poison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fruit of righteousness into bitterness --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82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로드발이</a:t>
            </a:r>
            <a:r>
              <a:rPr dirty="0"/>
              <a:t> </a:t>
            </a:r>
            <a:r>
              <a:rPr dirty="0" err="1"/>
              <a:t>점령됐다고</a:t>
            </a:r>
            <a:r>
              <a:rPr dirty="0"/>
              <a:t> </a:t>
            </a:r>
            <a:r>
              <a:rPr dirty="0" err="1"/>
              <a:t>기뻐하며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힘으로</a:t>
            </a:r>
            <a:r>
              <a:rPr dirty="0"/>
              <a:t> </a:t>
            </a:r>
            <a:r>
              <a:rPr dirty="0" err="1"/>
              <a:t>가르나임을</a:t>
            </a:r>
            <a:r>
              <a:rPr dirty="0"/>
              <a:t> </a:t>
            </a:r>
            <a:r>
              <a:rPr dirty="0" err="1"/>
              <a:t>차지하지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?”</a:t>
            </a:r>
            <a:r>
              <a:rPr dirty="0" err="1"/>
              <a:t>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48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who rejoice in the conquest of Lo Debar and say,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"Did we not take </a:t>
            </a:r>
            <a:r>
              <a:rPr dirty="0" err="1"/>
              <a:t>Karnaim</a:t>
            </a:r>
            <a:r>
              <a:rPr dirty="0"/>
              <a:t> by our own strength?"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701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백성들아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일으켜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하맛</a:t>
            </a:r>
            <a:r>
              <a:rPr dirty="0"/>
              <a:t> </a:t>
            </a:r>
            <a:r>
              <a:rPr dirty="0" err="1"/>
              <a:t>입구에서부터</a:t>
            </a:r>
            <a:r>
              <a:rPr dirty="0"/>
              <a:t> </a:t>
            </a:r>
            <a:r>
              <a:rPr dirty="0" err="1"/>
              <a:t>아라바</a:t>
            </a:r>
            <a:r>
              <a:rPr dirty="0"/>
              <a:t> </a:t>
            </a:r>
            <a:r>
              <a:rPr dirty="0" err="1"/>
              <a:t>골짜기까지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억압할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7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God Almighty declares,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stir up a nation against you,</a:t>
            </a:r>
            <a:r>
              <a:rPr lang="ko-KR" altLang="en-US" dirty="0"/>
              <a:t> </a:t>
            </a:r>
            <a:r>
              <a:rPr dirty="0"/>
              <a:t>O house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will oppress you</a:t>
            </a:r>
            <a:r>
              <a:rPr lang="ko-KR" altLang="en-US" dirty="0"/>
              <a:t> </a:t>
            </a:r>
            <a:r>
              <a:t>all </a:t>
            </a:r>
            <a:r>
              <a:rPr dirty="0"/>
              <a:t>the way from </a:t>
            </a:r>
            <a:r>
              <a:rPr dirty="0" err="1"/>
              <a:t>Lebo</a:t>
            </a:r>
            <a:r>
              <a:rPr dirty="0"/>
              <a:t> Hamath</a:t>
            </a:r>
            <a:r>
              <a:rPr lang="ko-KR" altLang="en-US" dirty="0"/>
              <a:t> </a:t>
            </a:r>
            <a:r>
              <a:rPr dirty="0"/>
              <a:t>to the valley of the Arabah."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889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갈레로</a:t>
            </a:r>
            <a:r>
              <a:rPr dirty="0"/>
              <a:t> </a:t>
            </a:r>
            <a:r>
              <a:rPr dirty="0" err="1"/>
              <a:t>건너가고</a:t>
            </a:r>
            <a:r>
              <a:rPr dirty="0"/>
              <a:t> </a:t>
            </a: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성</a:t>
            </a:r>
            <a:r>
              <a:rPr dirty="0"/>
              <a:t> </a:t>
            </a:r>
            <a:r>
              <a:rPr dirty="0" err="1"/>
              <a:t>하맛으로</a:t>
            </a:r>
            <a:r>
              <a:rPr dirty="0"/>
              <a:t> </a:t>
            </a:r>
            <a:r>
              <a:rPr dirty="0" err="1"/>
              <a:t>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블레셋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가드로</a:t>
            </a:r>
            <a:r>
              <a:rPr dirty="0"/>
              <a:t> </a:t>
            </a:r>
            <a:r>
              <a:rPr dirty="0" err="1"/>
              <a:t>내려가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나라가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나라보다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나으냐</a:t>
            </a:r>
            <a:r>
              <a:rPr dirty="0"/>
              <a:t>?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땅보다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넓으냐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86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to </a:t>
            </a:r>
            <a:r>
              <a:rPr dirty="0" err="1"/>
              <a:t>Calneh</a:t>
            </a:r>
            <a:r>
              <a:rPr dirty="0"/>
              <a:t> and look at it; go from there to great Hamath,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go down to Gath in Philistia.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they better off than your two kingdoms?</a:t>
            </a:r>
            <a:r>
              <a:rPr lang="ko-KR" altLang="en-US" dirty="0"/>
              <a:t> </a:t>
            </a:r>
            <a:r>
              <a:rPr dirty="0"/>
              <a:t>Is their land larger than yours?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재앙의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멀다</a:t>
            </a:r>
            <a:r>
              <a:rPr dirty="0"/>
              <a:t> </a:t>
            </a:r>
            <a:r>
              <a:rPr dirty="0" err="1"/>
              <a:t>하면서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그날을</a:t>
            </a:r>
            <a:r>
              <a:rPr dirty="0"/>
              <a:t> </a:t>
            </a:r>
            <a:r>
              <a:rPr dirty="0" err="1"/>
              <a:t>생각하기를</a:t>
            </a:r>
            <a:r>
              <a:rPr dirty="0"/>
              <a:t> </a:t>
            </a:r>
            <a:r>
              <a:rPr dirty="0" err="1"/>
              <a:t>싫어하며</a:t>
            </a:r>
            <a:r>
              <a:rPr lang="ko-KR" altLang="en-US" dirty="0"/>
              <a:t> </a:t>
            </a:r>
            <a:r>
              <a:rPr dirty="0" err="1"/>
              <a:t>폭력의</a:t>
            </a:r>
            <a:r>
              <a:rPr dirty="0"/>
              <a:t> </a:t>
            </a:r>
            <a:r>
              <a:rPr dirty="0" err="1"/>
              <a:t>자리로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115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put off the evil day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 near a reign of terror.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상아로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침대에</a:t>
            </a:r>
            <a:r>
              <a:rPr dirty="0"/>
              <a:t> </a:t>
            </a:r>
            <a:r>
              <a:rPr dirty="0" err="1"/>
              <a:t>누워</a:t>
            </a:r>
            <a:r>
              <a:rPr dirty="0"/>
              <a:t> </a:t>
            </a:r>
            <a:r>
              <a:rPr dirty="0" err="1"/>
              <a:t>자고</a:t>
            </a:r>
            <a:r>
              <a:rPr dirty="0"/>
              <a:t> </a:t>
            </a:r>
            <a:r>
              <a:rPr dirty="0" err="1"/>
              <a:t>침대에서</a:t>
            </a:r>
            <a:r>
              <a:rPr dirty="0"/>
              <a:t> </a:t>
            </a:r>
            <a:r>
              <a:rPr dirty="0" err="1"/>
              <a:t>게으르게</a:t>
            </a:r>
            <a:r>
              <a:rPr dirty="0"/>
              <a:t> </a:t>
            </a:r>
            <a:r>
              <a:rPr dirty="0" err="1"/>
              <a:t>기지개를</a:t>
            </a:r>
            <a:r>
              <a:rPr dirty="0"/>
              <a:t> </a:t>
            </a:r>
            <a:r>
              <a:rPr dirty="0" err="1"/>
              <a:t>켜며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떼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양이나</a:t>
            </a:r>
            <a:r>
              <a:rPr dirty="0"/>
              <a:t> </a:t>
            </a:r>
            <a:r>
              <a:rPr dirty="0" err="1"/>
              <a:t>외양간에서</a:t>
            </a:r>
            <a:r>
              <a:rPr dirty="0"/>
              <a:t> </a:t>
            </a:r>
            <a:r>
              <a:rPr dirty="0" err="1"/>
              <a:t>송아지들을</a:t>
            </a:r>
            <a:r>
              <a:rPr dirty="0"/>
              <a:t> </a:t>
            </a:r>
            <a:r>
              <a:rPr dirty="0" err="1"/>
              <a:t>잡아먹는구나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2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lie on beds inlaid with ivory and lounge on your couches.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dine on choice lambs and fattened calves.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비파</a:t>
            </a:r>
            <a:r>
              <a:rPr dirty="0"/>
              <a:t> </a:t>
            </a:r>
            <a:r>
              <a:rPr dirty="0" err="1"/>
              <a:t>소리에</a:t>
            </a:r>
            <a:r>
              <a:rPr dirty="0"/>
              <a:t> </a:t>
            </a:r>
            <a:r>
              <a:rPr dirty="0" err="1"/>
              <a:t>맞춰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부르고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다윗처럼</a:t>
            </a:r>
            <a:r>
              <a:rPr dirty="0"/>
              <a:t> </a:t>
            </a:r>
            <a:r>
              <a:rPr dirty="0" err="1"/>
              <a:t>악기를</a:t>
            </a:r>
            <a:r>
              <a:rPr dirty="0"/>
              <a:t> </a:t>
            </a:r>
            <a:r>
              <a:rPr dirty="0" err="1"/>
              <a:t>만드는구나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63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strum away on your harps like David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improvise on musical instruments.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88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대접으로</a:t>
            </a:r>
            <a:r>
              <a:rPr dirty="0"/>
              <a:t> </a:t>
            </a:r>
            <a:r>
              <a:rPr dirty="0" err="1"/>
              <a:t>마시며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바르면서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망하는</a:t>
            </a:r>
            <a:r>
              <a:rPr dirty="0"/>
              <a:t> </a:t>
            </a:r>
            <a:r>
              <a:rPr dirty="0" err="1"/>
              <a:t>것을</a:t>
            </a:r>
            <a:r>
              <a:rPr lang="ko-KR" altLang="en-US" dirty="0"/>
              <a:t> </a:t>
            </a:r>
            <a:r>
              <a:rPr dirty="0" err="1"/>
              <a:t>슬퍼하지</a:t>
            </a:r>
            <a:r>
              <a:rPr dirty="0"/>
              <a:t> </a:t>
            </a:r>
            <a:r>
              <a:rPr dirty="0" err="1"/>
              <a:t>않는구나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25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drink wine by the bowlful and use the finest lotions,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do not grieve over the ruin of Joseph.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맨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사로</a:t>
            </a:r>
            <a:r>
              <a:rPr dirty="0"/>
              <a:t> </a:t>
            </a:r>
            <a:r>
              <a:rPr dirty="0" err="1"/>
              <a:t>잡혀가게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흥청거리는</a:t>
            </a:r>
            <a:r>
              <a:rPr dirty="0"/>
              <a:t> </a:t>
            </a:r>
            <a:r>
              <a:rPr dirty="0" err="1"/>
              <a:t>잔치가</a:t>
            </a:r>
            <a:r>
              <a:rPr dirty="0"/>
              <a:t> </a:t>
            </a:r>
            <a:r>
              <a:rPr dirty="0" err="1"/>
              <a:t>끝나므로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떠드는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사라질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72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you will be among the first to go into exile;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feasting and lounging will end.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344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두고서</a:t>
            </a:r>
            <a:r>
              <a:rPr dirty="0"/>
              <a:t> </a:t>
            </a:r>
            <a:r>
              <a:rPr dirty="0" err="1"/>
              <a:t>맹세하셨다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싫어하고</a:t>
            </a:r>
            <a:r>
              <a:rPr dirty="0"/>
              <a:t> </a:t>
            </a:r>
            <a:r>
              <a:rPr dirty="0" err="1"/>
              <a:t>야곱의</a:t>
            </a:r>
            <a:r>
              <a:rPr dirty="0"/>
              <a:t> </a:t>
            </a:r>
            <a:r>
              <a:rPr dirty="0" err="1"/>
              <a:t>궁궐들을</a:t>
            </a:r>
            <a:r>
              <a:rPr dirty="0"/>
              <a:t> </a:t>
            </a:r>
            <a:r>
              <a:rPr dirty="0" err="1"/>
              <a:t>미워한다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성읍과</a:t>
            </a:r>
            <a:r>
              <a:rPr dirty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가득히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적에게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616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Sovereign LORD has sworn by himself </a:t>
            </a:r>
            <a:r>
              <a:rPr lang="en-US" altLang="ko-Kore-KR" dirty="0"/>
              <a:t>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God Almighty declares: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abhor the pride of Jacob and detest his fortresses;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deliver up the city and everything in it."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아모스 Amos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96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있어도</a:t>
            </a:r>
            <a:r>
              <a:rPr lang="ko-KR" altLang="en-US"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8337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ten men are left in one house,</a:t>
            </a:r>
            <a:r>
              <a:rPr lang="ko-KR" altLang="en-US" dirty="0"/>
              <a:t> </a:t>
            </a:r>
            <a:r>
              <a:rPr dirty="0"/>
              <a:t>they too will die.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803</Words>
  <Application>Microsoft Macintosh PowerPoint</Application>
  <PresentationFormat>와이드스크린</PresentationFormat>
  <Paragraphs>83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2022-09-07T17:00:22Z</dcterms:modified>
</cp:coreProperties>
</file>