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050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바칠</a:t>
            </a:r>
            <a:r>
              <a:rPr dirty="0"/>
              <a:t> </a:t>
            </a:r>
            <a:r>
              <a:rPr dirty="0" err="1"/>
              <a:t>몫의</a:t>
            </a:r>
            <a:r>
              <a:rPr dirty="0"/>
              <a:t> </a:t>
            </a:r>
            <a:r>
              <a:rPr dirty="0" err="1"/>
              <a:t>풀을</a:t>
            </a:r>
            <a:r>
              <a:rPr dirty="0"/>
              <a:t> </a:t>
            </a:r>
            <a:r>
              <a:rPr dirty="0" err="1"/>
              <a:t>벤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봄</a:t>
            </a:r>
            <a:r>
              <a:rPr dirty="0"/>
              <a:t> </a:t>
            </a:r>
            <a:r>
              <a:rPr dirty="0" err="1"/>
              <a:t>풀의</a:t>
            </a:r>
            <a:r>
              <a:rPr dirty="0"/>
              <a:t> </a:t>
            </a:r>
            <a:r>
              <a:rPr dirty="0" err="1"/>
              <a:t>싹이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나기</a:t>
            </a:r>
            <a:r>
              <a:rPr dirty="0"/>
              <a:t> </a:t>
            </a:r>
            <a:r>
              <a:rPr dirty="0" err="1"/>
              <a:t>시작할</a:t>
            </a:r>
            <a:r>
              <a:rPr dirty="0"/>
              <a:t> </a:t>
            </a:r>
            <a:r>
              <a:rPr dirty="0" err="1"/>
              <a:t>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메뚜기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준비를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계셨다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14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Sovereign LORD showed me: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preparing swarms of locusts after the king's share had been harvested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just as the second crop was coming up.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벧엘의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아마샤가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여로보암에게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알렸다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아모스가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배반해</a:t>
            </a:r>
            <a:r>
              <a:rPr dirty="0"/>
              <a:t> </a:t>
            </a:r>
            <a:r>
              <a:rPr dirty="0" err="1"/>
              <a:t>반란을</a:t>
            </a:r>
            <a:r>
              <a:rPr dirty="0"/>
              <a:t> </a:t>
            </a:r>
            <a:r>
              <a:rPr dirty="0" err="1"/>
              <a:t>계획했습니다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아모스가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참을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085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Amaziah the priest of Bethel sent a message to Jeroboam king of Israel: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"Amos is raising a conspiracy against you in the very heart of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land cannot bear all his words.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09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아모스가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‘</a:t>
            </a:r>
            <a:r>
              <a:rPr dirty="0" err="1"/>
              <a:t>여로보암은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맞아</a:t>
            </a:r>
            <a:r>
              <a:rPr dirty="0"/>
              <a:t> </a:t>
            </a:r>
            <a:r>
              <a:rPr dirty="0" err="1"/>
              <a:t>죽고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분명코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lang="ko-KR" altLang="en-US" dirty="0"/>
              <a:t> </a:t>
            </a:r>
            <a:r>
              <a:rPr dirty="0" err="1"/>
              <a:t>사로잡혀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끌려가게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72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what Amos is saying: "`Jeroboam will die by the sword,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Israel will surely go into exile, away from their native land.'"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867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아마샤는</a:t>
            </a:r>
            <a:r>
              <a:rPr dirty="0"/>
              <a:t> </a:t>
            </a:r>
            <a:r>
              <a:rPr dirty="0" err="1"/>
              <a:t>아모스에게도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예언자야</a:t>
            </a:r>
            <a:r>
              <a:rPr dirty="0"/>
              <a:t>,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도망쳐라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err="1"/>
              <a:t>유다에</a:t>
            </a:r>
            <a:r>
              <a:rPr lang="ko-KR" altLang="en-US"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예언하며</a:t>
            </a:r>
            <a:r>
              <a:rPr dirty="0"/>
              <a:t> </a:t>
            </a:r>
            <a:r>
              <a:rPr dirty="0" err="1"/>
              <a:t>벌어먹어라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74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Amaziah said to Amos,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"Get out, you seer! Go back to the land of Judah.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Earn your bread there and do your prophesying there.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01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벧엘에서는</a:t>
            </a:r>
            <a:r>
              <a:rPr dirty="0"/>
              <a:t> </a:t>
            </a:r>
            <a:r>
              <a:rPr dirty="0" err="1"/>
              <a:t>예언하지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이곳은</a:t>
            </a:r>
            <a:r>
              <a:rPr dirty="0"/>
              <a:t> </a:t>
            </a:r>
            <a:r>
              <a:rPr dirty="0" err="1"/>
              <a:t>여로보암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성소이며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궁궐이다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92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Don't prophesy anymore at Bethel,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this is the king's sanctuary and the temple of the kingdom."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66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아모스가</a:t>
            </a:r>
            <a:r>
              <a:rPr dirty="0"/>
              <a:t> </a:t>
            </a:r>
            <a:r>
              <a:rPr dirty="0" err="1"/>
              <a:t>아마샤에게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예언자가</a:t>
            </a:r>
            <a:r>
              <a:rPr dirty="0"/>
              <a:t> </a:t>
            </a:r>
            <a:r>
              <a:rPr dirty="0" err="1"/>
              <a:t>아니고</a:t>
            </a:r>
            <a:r>
              <a:rPr dirty="0"/>
              <a:t> </a:t>
            </a:r>
            <a:r>
              <a:rPr dirty="0" err="1"/>
              <a:t>예언자의</a:t>
            </a:r>
            <a:r>
              <a:rPr dirty="0"/>
              <a:t> </a:t>
            </a:r>
            <a:r>
              <a:rPr dirty="0" err="1"/>
              <a:t>아들도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목자이며</a:t>
            </a:r>
            <a:r>
              <a:rPr dirty="0"/>
              <a:t> </a:t>
            </a:r>
            <a:r>
              <a:rPr dirty="0" err="1"/>
              <a:t>뽕나무를</a:t>
            </a:r>
            <a:r>
              <a:rPr dirty="0"/>
              <a:t> </a:t>
            </a:r>
            <a:r>
              <a:rPr dirty="0" err="1"/>
              <a:t>기르는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00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Amos answered Amaziah,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was neither a prophet nor a prophet's son,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was a shepherd, and I also took care of sycamore-fig trees.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기르고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예언하여라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00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took me from tending the flock and said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`Go, prophesy to my people Israel.'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들어라</a:t>
            </a:r>
            <a:r>
              <a:rPr dirty="0"/>
              <a:t>.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예언하지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이삭의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경고하는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04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then, hear the word of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say, "`Do not prophesy against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stop preaching against the house of Isaac.'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93953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아내가</a:t>
            </a:r>
            <a:r>
              <a:rPr dirty="0"/>
              <a:t> </a:t>
            </a:r>
            <a:r>
              <a:rPr dirty="0" err="1"/>
              <a:t>성안에서</a:t>
            </a:r>
            <a:r>
              <a:rPr dirty="0"/>
              <a:t> </a:t>
            </a:r>
            <a:r>
              <a:rPr dirty="0" err="1"/>
              <a:t>창녀가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아들과</a:t>
            </a:r>
            <a:r>
              <a:rPr dirty="0"/>
              <a:t> </a:t>
            </a:r>
            <a:r>
              <a:rPr dirty="0" err="1"/>
              <a:t>딸들이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맞아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줄자로</a:t>
            </a:r>
            <a:r>
              <a:rPr dirty="0"/>
              <a:t> </a:t>
            </a:r>
            <a:r>
              <a:rPr dirty="0" err="1"/>
              <a:t>재어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사로잡혀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낯선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분명코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사로잡혀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끌려가게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232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this is what the LORD says: "`Your wife will become a prostitute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city, and your sons and daughters will fall by the sword.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land will be measured and divided up</a:t>
            </a:r>
            <a:r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you yourself will die in a pagan country.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Israel will certainly go into exile, away from their native land.'"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529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메뚜기</a:t>
            </a:r>
            <a:r>
              <a:rPr dirty="0"/>
              <a:t>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풀을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갉아먹어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말씀드렸다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부디</a:t>
            </a:r>
            <a:r>
              <a:rPr dirty="0"/>
              <a:t> </a:t>
            </a:r>
            <a:r>
              <a:rPr dirty="0" err="1"/>
              <a:t>용서해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야곱이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어리고</a:t>
            </a:r>
            <a:r>
              <a:rPr dirty="0"/>
              <a:t> </a:t>
            </a:r>
            <a:r>
              <a:rPr dirty="0" err="1"/>
              <a:t>약하니</a:t>
            </a:r>
            <a:r>
              <a:rPr lang="ko-KR" altLang="en-US"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견딜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705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had stripped the land clean,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cried out, "Sovereign LORD, forgive!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can Jacob survive? He is so small!"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526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이에</a:t>
            </a:r>
            <a:r>
              <a:rPr dirty="0"/>
              <a:t> </a:t>
            </a:r>
            <a:r>
              <a:rPr dirty="0" err="1"/>
              <a:t>대해서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돌이키셨다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915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LORD relented.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will not happen," the LORD said.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심판하기를</a:t>
            </a:r>
            <a:r>
              <a:rPr dirty="0"/>
              <a:t> </a:t>
            </a:r>
            <a:r>
              <a:rPr dirty="0" err="1"/>
              <a:t>명령하셨다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깊숙한</a:t>
            </a:r>
            <a:r>
              <a:rPr dirty="0"/>
              <a:t> </a:t>
            </a:r>
            <a:r>
              <a:rPr dirty="0" err="1"/>
              <a:t>곳까지</a:t>
            </a:r>
            <a:r>
              <a:rPr dirty="0"/>
              <a:t> </a:t>
            </a:r>
            <a:r>
              <a:rPr dirty="0" err="1"/>
              <a:t>마르게</a:t>
            </a:r>
            <a:r>
              <a:rPr dirty="0"/>
              <a:t> </a:t>
            </a:r>
            <a:r>
              <a:rPr dirty="0" err="1"/>
              <a:t>삼키고</a:t>
            </a:r>
            <a:r>
              <a:rPr dirty="0"/>
              <a:t> </a:t>
            </a:r>
            <a:r>
              <a:rPr dirty="0" err="1"/>
              <a:t>땅까지</a:t>
            </a:r>
            <a:r>
              <a:rPr dirty="0"/>
              <a:t> </a:t>
            </a:r>
            <a:r>
              <a:rPr dirty="0" err="1"/>
              <a:t>살라</a:t>
            </a:r>
            <a:r>
              <a:rPr dirty="0"/>
              <a:t> </a:t>
            </a:r>
            <a:r>
              <a:rPr dirty="0" err="1"/>
              <a:t>버려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454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Sovereign LORD showed me: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Sovereign LORD was calling for judgment by fire;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dried up the great deep and devoured the land.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529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말씀드렸다</a:t>
            </a:r>
            <a:r>
              <a:rPr dirty="0"/>
              <a:t>. “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멈춰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야곱이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어리고</a:t>
            </a:r>
            <a:r>
              <a:rPr dirty="0"/>
              <a:t> </a:t>
            </a:r>
            <a:r>
              <a:rPr dirty="0" err="1"/>
              <a:t>약하니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견딜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43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cried out, "Sovereign LORD, I beg you, stop!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can Jacob survive? He is so small!"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526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이에</a:t>
            </a:r>
            <a:r>
              <a:rPr dirty="0"/>
              <a:t> </a:t>
            </a:r>
            <a:r>
              <a:rPr dirty="0" err="1"/>
              <a:t>대해서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돌이키셨다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일도</a:t>
            </a:r>
            <a:r>
              <a:rPr dirty="0"/>
              <a:t> </a:t>
            </a:r>
            <a:r>
              <a:rPr dirty="0" err="1"/>
              <a:t>일어나지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32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LORD relented.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will not happen either," the Sovereign LORD said.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다림줄을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수직으로</a:t>
            </a:r>
            <a:r>
              <a:rPr dirty="0"/>
              <a:t> </a:t>
            </a:r>
            <a:r>
              <a:rPr dirty="0" err="1"/>
              <a:t>쌓은</a:t>
            </a:r>
            <a:r>
              <a:rPr dirty="0"/>
              <a:t> </a:t>
            </a:r>
            <a:r>
              <a:rPr dirty="0" err="1"/>
              <a:t>담</a:t>
            </a:r>
            <a:r>
              <a:rPr dirty="0"/>
              <a:t> </a:t>
            </a:r>
            <a:r>
              <a:rPr dirty="0" err="1"/>
              <a:t>옆에서</a:t>
            </a:r>
            <a:r>
              <a:rPr dirty="0"/>
              <a:t> </a:t>
            </a:r>
            <a:r>
              <a:rPr dirty="0" err="1"/>
              <a:t>담이</a:t>
            </a:r>
            <a:r>
              <a:rPr dirty="0"/>
              <a:t> </a:t>
            </a:r>
            <a:r>
              <a:rPr dirty="0" err="1"/>
              <a:t>반듯한지</a:t>
            </a:r>
            <a:r>
              <a:rPr dirty="0"/>
              <a:t> </a:t>
            </a:r>
            <a:r>
              <a:rPr dirty="0" err="1"/>
              <a:t>살피며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계셨다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29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he showed me: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was standing by a wall that had been built true to plumb,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plumb line in his hand.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125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물으셨다</a:t>
            </a:r>
            <a:r>
              <a:rPr dirty="0"/>
              <a:t>. “</a:t>
            </a:r>
            <a:r>
              <a:rPr dirty="0" err="1"/>
              <a:t>아모스야</a:t>
            </a:r>
            <a:r>
              <a:rPr dirty="0"/>
              <a:t> </a:t>
            </a:r>
            <a:r>
              <a:rPr dirty="0" err="1"/>
              <a:t>무엇이</a:t>
            </a:r>
            <a:r>
              <a:rPr dirty="0"/>
              <a:t> </a:t>
            </a:r>
            <a:r>
              <a:rPr dirty="0" err="1"/>
              <a:t>보이느냐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 “</a:t>
            </a:r>
            <a:r>
              <a:rPr dirty="0" err="1"/>
              <a:t>다림줄이</a:t>
            </a:r>
            <a:r>
              <a:rPr dirty="0"/>
              <a:t> </a:t>
            </a:r>
            <a:r>
              <a:rPr dirty="0" err="1"/>
              <a:t>보입니다</a:t>
            </a:r>
            <a:r>
              <a:rPr dirty="0"/>
              <a:t>.”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r>
              <a:rPr lang="ko-Kore-KR" altLang="en-US" dirty="0"/>
              <a:t> 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“내가 내 백성 이스라엘 가운데 다림줄을 세워서 그들을 살필 것이다</a:t>
            </a:r>
            <a:r>
              <a:rPr lang="en-US" altLang="ko-KR" dirty="0"/>
              <a:t>. 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용서하지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79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asked me, "What do you see, Amos?"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 plumb line," I replied. Then the Lord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"Look, I am setting a plumb line among my people Israel;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spare them no longer.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이삭의</a:t>
            </a:r>
            <a:r>
              <a:rPr dirty="0"/>
              <a:t> </a:t>
            </a:r>
            <a:r>
              <a:rPr dirty="0" err="1"/>
              <a:t>산당들이</a:t>
            </a:r>
            <a:r>
              <a:rPr dirty="0"/>
              <a:t> </a:t>
            </a:r>
            <a:r>
              <a:rPr dirty="0" err="1"/>
              <a:t>무너지고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성소들이</a:t>
            </a:r>
            <a:r>
              <a:rPr dirty="0"/>
              <a:t> </a:t>
            </a:r>
            <a:r>
              <a:rPr dirty="0" err="1"/>
              <a:t>파괴돼</a:t>
            </a:r>
            <a:r>
              <a:rPr dirty="0"/>
              <a:t> </a:t>
            </a:r>
            <a:r>
              <a:rPr dirty="0" err="1"/>
              <a:t>무너질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일어나서</a:t>
            </a:r>
            <a:r>
              <a:rPr dirty="0"/>
              <a:t> </a:t>
            </a:r>
            <a:r>
              <a:rPr dirty="0" err="1"/>
              <a:t>여로보암의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037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high places of Isaac will be destroyed and the sanctuaries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Israel will be ruined; with my sword I will rise against the house of Jeroboam."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1054</Words>
  <Application>Microsoft Macintosh PowerPoint</Application>
  <PresentationFormat>와이드스크린</PresentationFormat>
  <Paragraphs>109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2022-09-07T17:02:09Z</dcterms:modified>
</cp:coreProperties>
</file>