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과일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광주리를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showed me: a basket of ripe fruit.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축제의</a:t>
            </a:r>
            <a:r>
              <a:rPr dirty="0"/>
              <a:t> </a:t>
            </a:r>
            <a:r>
              <a:rPr dirty="0" err="1"/>
              <a:t>명절은</a:t>
            </a:r>
            <a:r>
              <a:rPr dirty="0"/>
              <a:t> </a:t>
            </a:r>
            <a:r>
              <a:rPr dirty="0" err="1"/>
              <a:t>슬픈</a:t>
            </a:r>
            <a:r>
              <a:rPr dirty="0"/>
              <a:t> </a:t>
            </a:r>
            <a:r>
              <a:rPr dirty="0" err="1"/>
              <a:t>울음이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걸치고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대머리가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그때를</a:t>
            </a:r>
            <a:r>
              <a:rPr dirty="0"/>
              <a:t> </a:t>
            </a:r>
            <a:r>
              <a:rPr dirty="0" err="1"/>
              <a:t>외아들이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슬프고</a:t>
            </a:r>
            <a:r>
              <a:rPr dirty="0"/>
              <a:t> </a:t>
            </a:r>
            <a:r>
              <a:rPr dirty="0" err="1"/>
              <a:t>고통스런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2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your religious feasts into mourning and all your singing into weeping.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all of you wear sackcloth and shave your heads.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that time like mourning for an only 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end of it like a bitter day.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4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심하게</a:t>
            </a:r>
            <a:r>
              <a:rPr dirty="0"/>
              <a:t> </a:t>
            </a:r>
            <a:r>
              <a:rPr dirty="0" err="1"/>
              <a:t>주리게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주리는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 </a:t>
            </a:r>
            <a:r>
              <a:rPr dirty="0" err="1"/>
              <a:t>굶주리고</a:t>
            </a:r>
            <a:r>
              <a:rPr dirty="0"/>
              <a:t> </a:t>
            </a:r>
            <a:r>
              <a:rPr dirty="0" err="1"/>
              <a:t>목마를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3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I will send a famine through the land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famine of food or a thirst for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famine of hearing the words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,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비틀거리며</a:t>
            </a:r>
            <a:r>
              <a:rPr dirty="0"/>
              <a:t> </a:t>
            </a:r>
            <a:r>
              <a:rPr dirty="0" err="1"/>
              <a:t>돌아다닐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급히</a:t>
            </a:r>
            <a:r>
              <a:rPr dirty="0"/>
              <a:t> </a:t>
            </a:r>
            <a:r>
              <a:rPr dirty="0" err="1"/>
              <a:t>돌아다니겠지만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5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stagger from sea to sea and wander from north to east,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searching for the word of the LORD, but they will not find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처녀들과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목마름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7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 "the lovely young women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strong young men will faint because of thirst.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부끄러운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맹세해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한’이라고</a:t>
            </a:r>
            <a:r>
              <a:rPr dirty="0"/>
              <a:t> </a:t>
            </a:r>
            <a:r>
              <a:rPr dirty="0" err="1"/>
              <a:t>하거나</a:t>
            </a:r>
            <a:r>
              <a:rPr dirty="0"/>
              <a:t> ‘</a:t>
            </a:r>
            <a:r>
              <a:rPr dirty="0" err="1"/>
              <a:t>브엘세바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한’이라고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쓰러져서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97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who swear by the shame of Samaria, or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`As surely as your god lives, </a:t>
            </a:r>
            <a:r>
              <a:rPr lang="en-US" dirty="0"/>
              <a:t>O Dan,' or,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`As surely as the god of Beersheba lives' </a:t>
            </a:r>
            <a:r>
              <a:rPr lang="en-US" altLang="ko-Kore-KR" dirty="0"/>
              <a:t>--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fall, never to rise again."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아모스야</a:t>
            </a:r>
            <a:r>
              <a:rPr dirty="0"/>
              <a:t>,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여름</a:t>
            </a:r>
            <a:r>
              <a:rPr dirty="0"/>
              <a:t> </a:t>
            </a:r>
            <a:r>
              <a:rPr dirty="0" err="1"/>
              <a:t>과일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광주리입니다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see, Amos?" he asked.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basket of ripe fruit," I answered.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me,</a:t>
            </a:r>
            <a:r>
              <a:rPr lang="ko-KR" altLang="en-US" dirty="0"/>
              <a:t> </a:t>
            </a:r>
            <a:r>
              <a:rPr dirty="0"/>
              <a:t>"The time is ripe for my people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spare them no longer.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144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노래가</a:t>
            </a:r>
            <a:r>
              <a:rPr dirty="0"/>
              <a:t> </a:t>
            </a:r>
            <a:r>
              <a:rPr dirty="0" err="1"/>
              <a:t>울부짖음으로</a:t>
            </a:r>
            <a:r>
              <a:rPr dirty="0"/>
              <a:t> </a:t>
            </a:r>
            <a:r>
              <a:rPr dirty="0" err="1"/>
              <a:t>바뀔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말없이</a:t>
            </a:r>
            <a:r>
              <a:rPr dirty="0"/>
              <a:t> </a:t>
            </a:r>
            <a:r>
              <a:rPr dirty="0" err="1"/>
              <a:t>곳곳에</a:t>
            </a:r>
            <a:r>
              <a:rPr dirty="0"/>
              <a:t> </a:t>
            </a:r>
            <a:r>
              <a:rPr dirty="0" err="1"/>
              <a:t>내다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1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day,"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songs in the temple will turn to wailing. Many, many bodies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flung everywhere! Silence!"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1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this, you who trample the needy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away with the poor of the land,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68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“</a:t>
            </a:r>
            <a:r>
              <a:rPr dirty="0" err="1"/>
              <a:t>초하루</a:t>
            </a:r>
            <a:r>
              <a:rPr dirty="0"/>
              <a:t> </a:t>
            </a:r>
            <a:r>
              <a:rPr dirty="0" err="1"/>
              <a:t>축제가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지나서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팔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끝나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팔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에바를</a:t>
            </a:r>
            <a:r>
              <a:rPr dirty="0"/>
              <a:t> </a:t>
            </a:r>
            <a:r>
              <a:rPr dirty="0" err="1"/>
              <a:t>작게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세겔을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부풀리며</a:t>
            </a:r>
            <a:r>
              <a:rPr dirty="0"/>
              <a:t> </a:t>
            </a:r>
            <a:r>
              <a:rPr dirty="0" err="1"/>
              <a:t>저울을</a:t>
            </a:r>
            <a:r>
              <a:rPr dirty="0"/>
              <a:t> </a:t>
            </a:r>
            <a:r>
              <a:rPr dirty="0" err="1"/>
              <a:t>속이고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"When will the New Moon be over that we may sell grain,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Sabbath be ended that we may market wheat?" </a:t>
            </a:r>
            <a:r>
              <a:rPr lang="en-US" altLang="ko-Kore-KR" dirty="0"/>
              <a:t>--</a:t>
            </a:r>
            <a:r>
              <a:rPr lang="ko-Kore-KR" altLang="en-US" dirty="0"/>
              <a:t> </a:t>
            </a:r>
            <a:endParaRPr lang="en-US" altLang="ko-Kore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skimping the measure, boosting the price and cheating with dishonest scales,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사고</a:t>
            </a:r>
            <a:r>
              <a:rPr dirty="0"/>
              <a:t> </a:t>
            </a:r>
            <a:r>
              <a:rPr dirty="0" err="1"/>
              <a:t>신발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켤레로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어려움에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사며</a:t>
            </a:r>
            <a:r>
              <a:rPr dirty="0"/>
              <a:t> </a:t>
            </a:r>
            <a:r>
              <a:rPr dirty="0" err="1"/>
              <a:t>밀</a:t>
            </a:r>
            <a:r>
              <a:rPr dirty="0"/>
              <a:t> </a:t>
            </a:r>
            <a:r>
              <a:rPr dirty="0" err="1"/>
              <a:t>찌꺼기까지</a:t>
            </a:r>
            <a:r>
              <a:rPr dirty="0"/>
              <a:t> </a:t>
            </a:r>
            <a:r>
              <a:rPr dirty="0" err="1"/>
              <a:t>팔아먹자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66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buying the poor with silver and the needy for a pair of sandals,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selling even the sweepings with the wheat.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자랑을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맹세하셨다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1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sworn by the Pride of Jacob: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never forget anything they have done.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7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강처럼</a:t>
            </a:r>
            <a:r>
              <a:rPr dirty="0"/>
              <a:t> </a:t>
            </a:r>
            <a:r>
              <a:rPr dirty="0" err="1"/>
              <a:t>넘치고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강처럼</a:t>
            </a:r>
            <a:r>
              <a:rPr dirty="0"/>
              <a:t> </a:t>
            </a:r>
            <a:r>
              <a:rPr dirty="0" err="1"/>
              <a:t>솟구쳤다</a:t>
            </a:r>
            <a:r>
              <a:rPr dirty="0"/>
              <a:t> </a:t>
            </a:r>
            <a:r>
              <a:rPr dirty="0" err="1"/>
              <a:t>가라앉을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not the land tremble for this, and all who live in it mourn?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land will rise like the Nile; it will be stirred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sink like the river of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대낮에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낮에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캄캄하게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4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day,"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make the sun go down at noon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darken the earth in broad daylight.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902</Words>
  <Application>Microsoft Macintosh PowerPoint</Application>
  <PresentationFormat>와이드스크린</PresentationFormat>
  <Paragraphs>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2022-09-07T17:03:40Z</dcterms:modified>
</cp:coreProperties>
</file>