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8" autoAdjust="0"/>
    <p:restoredTop sz="94803"/>
  </p:normalViewPr>
  <p:slideViewPr>
    <p:cSldViewPr snapToGrid="0" snapToObjects="1">
      <p:cViewPr varScale="1">
        <p:scale>
          <a:sx n="104" d="100"/>
          <a:sy n="104" d="100"/>
        </p:scale>
        <p:origin x="4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4760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제단</a:t>
            </a:r>
            <a:r>
              <a:rPr dirty="0"/>
              <a:t> </a:t>
            </a:r>
            <a:r>
              <a:rPr dirty="0" err="1"/>
              <a:t>곁에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말씀하시는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보았다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문지방이</a:t>
            </a:r>
            <a:r>
              <a:rPr dirty="0"/>
              <a:t> </a:t>
            </a:r>
            <a:r>
              <a:rPr dirty="0" err="1"/>
              <a:t>흔들릴</a:t>
            </a:r>
            <a:r>
              <a:rPr dirty="0"/>
              <a:t> </a:t>
            </a:r>
            <a:r>
              <a:rPr dirty="0" err="1"/>
              <a:t>정도로</a:t>
            </a:r>
            <a:r>
              <a:rPr dirty="0"/>
              <a:t> </a:t>
            </a:r>
            <a:r>
              <a:rPr dirty="0" err="1"/>
              <a:t>기둥머리를</a:t>
            </a:r>
            <a:r>
              <a:rPr dirty="0"/>
              <a:t> </a:t>
            </a:r>
            <a:r>
              <a:rPr dirty="0" err="1"/>
              <a:t>쳐서</a:t>
            </a:r>
            <a:r>
              <a:rPr dirty="0"/>
              <a:t> </a:t>
            </a:r>
            <a:r>
              <a:rPr dirty="0" err="1"/>
              <a:t>기둥이</a:t>
            </a:r>
            <a:r>
              <a:rPr dirty="0"/>
              <a:t> </a:t>
            </a: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머리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무너지게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살아남은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/>
              <a:t>죽일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도망가지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피할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6417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saw the Lord standing by the altar, and he said: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"Strike the tops of the pillars so that the thresholds shake.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Bring them down on the heads of all the people;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are left I will kill with the sword.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one will get away, none will escape.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90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‘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재난이</a:t>
            </a:r>
            <a:r>
              <a:rPr dirty="0"/>
              <a:t> </a:t>
            </a:r>
            <a:r>
              <a:rPr dirty="0" err="1"/>
              <a:t>미치지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것이다’라는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거짓된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말로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짓는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찔려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269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sinners among my people will die by the sword,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those who say, `Disaster will not overtake or meet us.'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83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“</a:t>
            </a: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무너진</a:t>
            </a:r>
            <a:r>
              <a:rPr dirty="0"/>
              <a:t> </a:t>
            </a:r>
            <a:r>
              <a:rPr dirty="0" err="1"/>
              <a:t>초막을</a:t>
            </a:r>
            <a:r>
              <a:rPr dirty="0"/>
              <a:t> </a:t>
            </a:r>
            <a:r>
              <a:rPr dirty="0" err="1"/>
              <a:t>일으키고</a:t>
            </a:r>
            <a:r>
              <a:rPr dirty="0"/>
              <a:t> </a:t>
            </a:r>
            <a:r>
              <a:rPr dirty="0" err="1"/>
              <a:t>허물어진</a:t>
            </a:r>
            <a:r>
              <a:rPr dirty="0"/>
              <a:t> </a:t>
            </a:r>
            <a:r>
              <a:rPr dirty="0" err="1"/>
              <a:t>곳을</a:t>
            </a:r>
            <a:r>
              <a:rPr dirty="0"/>
              <a:t> </a:t>
            </a:r>
            <a:r>
              <a:rPr dirty="0" err="1"/>
              <a:t>메울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무너진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일으켜서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옛날처럼</a:t>
            </a:r>
            <a:r>
              <a:rPr dirty="0"/>
              <a:t> </a:t>
            </a:r>
            <a:r>
              <a:rPr dirty="0" err="1"/>
              <a:t>세울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458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"In that day I will restore David's fallen tent.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repair its broken places, restore its ruins, and build it as it used to be,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83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에돔의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불리는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민족을</a:t>
            </a:r>
            <a:r>
              <a:rPr dirty="0"/>
              <a:t> </a:t>
            </a:r>
            <a:r>
              <a:rPr dirty="0" err="1"/>
              <a:t>지배하게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 </a:t>
            </a: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이루시는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22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they may possess the remnant of Edom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the nations that bear my name,"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LORD, who will do these things.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그날이</a:t>
            </a:r>
            <a:r>
              <a:rPr dirty="0"/>
              <a:t> </a:t>
            </a:r>
            <a:r>
              <a:rPr dirty="0" err="1"/>
              <a:t>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그때에는</a:t>
            </a:r>
            <a:r>
              <a:rPr dirty="0"/>
              <a:t> </a:t>
            </a:r>
            <a:r>
              <a:rPr dirty="0" err="1"/>
              <a:t>곡식을</a:t>
            </a:r>
            <a:r>
              <a:rPr dirty="0"/>
              <a:t> </a:t>
            </a:r>
            <a:r>
              <a:rPr dirty="0" err="1"/>
              <a:t>거두자마자</a:t>
            </a:r>
            <a:r>
              <a:rPr dirty="0"/>
              <a:t> </a:t>
            </a:r>
            <a:r>
              <a:rPr dirty="0" err="1"/>
              <a:t>밭을</a:t>
            </a:r>
            <a:r>
              <a:rPr dirty="0"/>
              <a:t> </a:t>
            </a:r>
            <a:r>
              <a:rPr dirty="0" err="1"/>
              <a:t>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씨를</a:t>
            </a:r>
            <a:r>
              <a:rPr dirty="0"/>
              <a:t> </a:t>
            </a:r>
            <a:r>
              <a:rPr dirty="0" err="1"/>
              <a:t>뿌리자마자</a:t>
            </a:r>
            <a:r>
              <a:rPr dirty="0"/>
              <a:t>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만들기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포도를</a:t>
            </a:r>
            <a:r>
              <a:rPr dirty="0"/>
              <a:t> </a:t>
            </a:r>
            <a:r>
              <a:rPr dirty="0" err="1"/>
              <a:t>밟을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산들은</a:t>
            </a:r>
            <a:r>
              <a:rPr dirty="0"/>
              <a:t> </a:t>
            </a:r>
            <a:r>
              <a:rPr dirty="0" err="1"/>
              <a:t>달콤한</a:t>
            </a:r>
            <a:r>
              <a:rPr dirty="0"/>
              <a:t>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내고</a:t>
            </a:r>
            <a:r>
              <a:rPr dirty="0"/>
              <a:t> </a:t>
            </a:r>
            <a:r>
              <a:rPr dirty="0" err="1"/>
              <a:t>언덕은</a:t>
            </a:r>
            <a:r>
              <a:rPr dirty="0"/>
              <a:t> </a:t>
            </a:r>
            <a:r>
              <a:rPr dirty="0" err="1"/>
              <a:t>포도주로</a:t>
            </a:r>
            <a:r>
              <a:rPr dirty="0"/>
              <a:t> </a:t>
            </a:r>
            <a:r>
              <a:rPr dirty="0" err="1"/>
              <a:t>넘쳐흐를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446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days are coming," declares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"when the reaper will be overtaken by the plowman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planter by the one treading grapes.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New wine will drip from the mountains and flow from all the hills.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포로</a:t>
            </a:r>
            <a:r>
              <a:rPr dirty="0"/>
              <a:t> </a:t>
            </a:r>
            <a:r>
              <a:rPr dirty="0" err="1"/>
              <a:t>생활에서</a:t>
            </a:r>
            <a:r>
              <a:rPr dirty="0"/>
              <a:t> </a:t>
            </a:r>
            <a:r>
              <a:rPr dirty="0" err="1"/>
              <a:t>돌이키고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무너진</a:t>
            </a:r>
            <a:r>
              <a:rPr dirty="0"/>
              <a:t> </a:t>
            </a:r>
            <a:r>
              <a:rPr dirty="0" err="1"/>
              <a:t>성읍들을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세우고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포도원을</a:t>
            </a:r>
            <a:r>
              <a:rPr dirty="0"/>
              <a:t> </a:t>
            </a:r>
            <a:r>
              <a:rPr dirty="0" err="1"/>
              <a:t>가꾸고</a:t>
            </a:r>
            <a:r>
              <a:rPr dirty="0"/>
              <a:t> </a:t>
            </a: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마시며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과수원을</a:t>
            </a:r>
            <a:r>
              <a:rPr dirty="0"/>
              <a:t> </a:t>
            </a:r>
            <a:r>
              <a:rPr dirty="0" err="1"/>
              <a:t>가꾸고</a:t>
            </a:r>
            <a:r>
              <a:rPr dirty="0"/>
              <a:t> </a:t>
            </a: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164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bring back my exiled people Israel;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rebuild the ruined cities and live in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plant vineyards and drink their wine;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make gardens and eat their fruit.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96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심고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준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뿌리째</a:t>
            </a:r>
            <a:r>
              <a:rPr dirty="0"/>
              <a:t> </a:t>
            </a:r>
            <a:r>
              <a:rPr dirty="0" err="1"/>
              <a:t>뽑히지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117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plant Israel in their own land, never again to be uprooted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land I have given them," says the LORD your God.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무덤으로</a:t>
            </a:r>
            <a:r>
              <a:rPr dirty="0"/>
              <a:t> </a:t>
            </a:r>
            <a:r>
              <a:rPr dirty="0" err="1"/>
              <a:t>파고</a:t>
            </a:r>
            <a:r>
              <a:rPr dirty="0"/>
              <a:t> </a:t>
            </a:r>
            <a:r>
              <a:rPr dirty="0" err="1"/>
              <a:t>들어가더라도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무덤에서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붙잡아</a:t>
            </a:r>
            <a:r>
              <a:rPr dirty="0"/>
              <a:t> </a:t>
            </a:r>
            <a:r>
              <a:rPr dirty="0" err="1"/>
              <a:t>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하늘로</a:t>
            </a:r>
            <a:r>
              <a:rPr dirty="0"/>
              <a:t> </a:t>
            </a:r>
            <a:r>
              <a:rPr dirty="0" err="1"/>
              <a:t>올라가더라도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끌어내릴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644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they dig down to the depths of the grave,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there my hand will take them. Though they climb up to the heavens,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there I will bring them down.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갈멜</a:t>
            </a:r>
            <a:r>
              <a:rPr dirty="0"/>
              <a:t> </a:t>
            </a:r>
            <a:r>
              <a:rPr dirty="0" err="1"/>
              <a:t>산</a:t>
            </a:r>
            <a:r>
              <a:rPr dirty="0"/>
              <a:t> </a:t>
            </a:r>
            <a:r>
              <a:rPr dirty="0" err="1"/>
              <a:t>꼭대기에</a:t>
            </a:r>
            <a:r>
              <a:rPr dirty="0"/>
              <a:t> </a:t>
            </a:r>
            <a:r>
              <a:rPr dirty="0" err="1"/>
              <a:t>숨더라도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찾아</a:t>
            </a:r>
            <a:r>
              <a:rPr dirty="0"/>
              <a:t> </a:t>
            </a:r>
            <a:r>
              <a:rPr dirty="0" err="1"/>
              <a:t>붙잡을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피해</a:t>
            </a:r>
            <a:r>
              <a:rPr dirty="0"/>
              <a:t> </a:t>
            </a:r>
            <a:r>
              <a:rPr dirty="0" err="1"/>
              <a:t>바다</a:t>
            </a:r>
            <a:r>
              <a:rPr dirty="0"/>
              <a:t> </a:t>
            </a:r>
            <a:r>
              <a:rPr dirty="0" err="1"/>
              <a:t>밑바닥에</a:t>
            </a:r>
            <a:r>
              <a:rPr dirty="0"/>
              <a:t> </a:t>
            </a:r>
            <a:r>
              <a:rPr dirty="0" err="1"/>
              <a:t>숨더라도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뱀에게</a:t>
            </a:r>
            <a:r>
              <a:rPr dirty="0"/>
              <a:t> </a:t>
            </a:r>
            <a:r>
              <a:rPr dirty="0" err="1"/>
              <a:t>명령해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물게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390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they hide themselves on the top of Carmel,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I will hunt them down and seize them.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they hide from me at the bottom of the sea, 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here I will command the serpent to bite them.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83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적의</a:t>
            </a:r>
            <a:r>
              <a:rPr dirty="0"/>
              <a:t> </a:t>
            </a:r>
            <a:r>
              <a:rPr dirty="0" err="1"/>
              <a:t>포로가</a:t>
            </a:r>
            <a:r>
              <a:rPr dirty="0"/>
              <a:t> </a:t>
            </a:r>
            <a:r>
              <a:rPr dirty="0" err="1"/>
              <a:t>돼</a:t>
            </a:r>
            <a:r>
              <a:rPr dirty="0"/>
              <a:t> </a:t>
            </a:r>
            <a:r>
              <a:rPr dirty="0" err="1"/>
              <a:t>사로잡혀</a:t>
            </a:r>
            <a:r>
              <a:rPr dirty="0"/>
              <a:t> </a:t>
            </a:r>
            <a:r>
              <a:rPr dirty="0" err="1"/>
              <a:t>가더라도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칼에게</a:t>
            </a:r>
            <a:r>
              <a:rPr dirty="0"/>
              <a:t> </a:t>
            </a:r>
            <a:r>
              <a:rPr dirty="0" err="1"/>
              <a:t>명령해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죽이게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복이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벌을</a:t>
            </a:r>
            <a:r>
              <a:rPr dirty="0"/>
              <a:t> </a:t>
            </a:r>
            <a:r>
              <a:rPr dirty="0" err="1"/>
              <a:t>내리려고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지켜보겠다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089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they are driven into exile by their enemies,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I will command the sword to slay them.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fix my eyes upon them for evil and not for good."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87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만지시니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녹아내리고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슬피</a:t>
            </a:r>
            <a:r>
              <a:rPr dirty="0"/>
              <a:t> </a:t>
            </a:r>
            <a:r>
              <a:rPr dirty="0" err="1"/>
              <a:t>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나일</a:t>
            </a:r>
            <a:r>
              <a:rPr dirty="0"/>
              <a:t> </a:t>
            </a:r>
            <a:r>
              <a:rPr dirty="0" err="1"/>
              <a:t>강이</a:t>
            </a:r>
            <a:r>
              <a:rPr dirty="0"/>
              <a:t> </a:t>
            </a:r>
            <a:r>
              <a:rPr dirty="0" err="1"/>
              <a:t>넘치는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일어서며</a:t>
            </a:r>
            <a:r>
              <a:rPr dirty="0"/>
              <a:t> </a:t>
            </a:r>
            <a:r>
              <a:rPr dirty="0" err="1"/>
              <a:t>이집트의</a:t>
            </a:r>
            <a:r>
              <a:rPr dirty="0"/>
              <a:t> </a:t>
            </a:r>
            <a:r>
              <a:rPr dirty="0" err="1"/>
              <a:t>강이</a:t>
            </a:r>
            <a:r>
              <a:rPr dirty="0"/>
              <a:t> </a:t>
            </a:r>
            <a:r>
              <a:rPr dirty="0" err="1"/>
              <a:t>낮아지는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가라앉는다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024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Lord, the LORD Almighty, he who touches the earth and it melts,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who live in it mourn -- the whole land rises like the Nile,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sinks like the river of Egypt --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지으시고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창공의</a:t>
            </a:r>
            <a:r>
              <a:rPr dirty="0"/>
              <a:t> </a:t>
            </a:r>
            <a:r>
              <a:rPr dirty="0" err="1"/>
              <a:t>기초를</a:t>
            </a:r>
            <a:r>
              <a:rPr dirty="0"/>
              <a:t> </a:t>
            </a:r>
            <a:r>
              <a:rPr dirty="0" err="1"/>
              <a:t>세우셨다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바닷물을</a:t>
            </a:r>
            <a:r>
              <a:rPr dirty="0"/>
              <a:t> </a:t>
            </a:r>
            <a:r>
              <a:rPr dirty="0" err="1"/>
              <a:t>불러들여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쏟아</a:t>
            </a:r>
            <a:r>
              <a:rPr dirty="0"/>
              <a:t> </a:t>
            </a:r>
            <a:r>
              <a:rPr dirty="0" err="1"/>
              <a:t>부으신다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하시는</a:t>
            </a:r>
            <a:r>
              <a:rPr dirty="0"/>
              <a:t> </a:t>
            </a:r>
            <a:r>
              <a:rPr dirty="0" err="1"/>
              <a:t>분의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여호와시다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278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builds his lofty palace in the heavens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sets its foundation on the earth, who calls for the waters of the sea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pours them out over the face of the land -- the LORD is his name.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자손들아</a:t>
            </a:r>
            <a:r>
              <a:rPr dirty="0"/>
              <a:t>,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에티오피아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나오게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갑돌에서</a:t>
            </a:r>
            <a:r>
              <a:rPr dirty="0"/>
              <a:t> </a:t>
            </a:r>
            <a:r>
              <a:rPr dirty="0" err="1"/>
              <a:t>나오게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아람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길에서</a:t>
            </a:r>
            <a:r>
              <a:rPr dirty="0"/>
              <a:t> </a:t>
            </a:r>
            <a:r>
              <a:rPr dirty="0" err="1"/>
              <a:t>나오게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808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"Are not you Israelites the same to me as the </a:t>
            </a:r>
            <a:r>
              <a:rPr dirty="0" err="1"/>
              <a:t>Cushites</a:t>
            </a:r>
            <a:r>
              <a:rPr dirty="0"/>
              <a:t>?"declares the LORD.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"Did I not bring Israel up from Egypt, 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Philistines from </a:t>
            </a:r>
            <a:r>
              <a:rPr dirty="0" err="1"/>
              <a:t>Caphtor</a:t>
            </a:r>
            <a:r>
              <a:rPr dirty="0"/>
              <a:t> and the Arameans from </a:t>
            </a:r>
            <a:r>
              <a:rPr dirty="0" err="1"/>
              <a:t>Kir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043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범한</a:t>
            </a:r>
            <a:r>
              <a:rPr dirty="0"/>
              <a:t>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지켜보며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망하게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야곱의</a:t>
            </a:r>
            <a:r>
              <a:rPr dirty="0"/>
              <a:t> </a:t>
            </a:r>
            <a:r>
              <a:rPr dirty="0" err="1"/>
              <a:t>집은</a:t>
            </a:r>
            <a:r>
              <a:rPr dirty="0"/>
              <a:t> </a:t>
            </a:r>
            <a:r>
              <a:rPr dirty="0" err="1"/>
              <a:t>완전히</a:t>
            </a:r>
            <a:r>
              <a:rPr dirty="0"/>
              <a:t> </a:t>
            </a:r>
            <a:r>
              <a:rPr dirty="0" err="1"/>
              <a:t>망하게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626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"Surely the eyes of the Sovereign LORD are on the sinful kingdom.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destroy it from the face of the earth </a:t>
            </a:r>
            <a:r>
              <a:rPr lang="en-US" altLang="ko-Kore-KR" dirty="0"/>
              <a:t>--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I will not totally destroy the house of Jacob," declares the LORD.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명령했다</a:t>
            </a:r>
            <a:r>
              <a:rPr dirty="0"/>
              <a:t>. </a:t>
            </a:r>
            <a:r>
              <a:rPr dirty="0" err="1"/>
              <a:t>곡식을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알도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떨어지지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체질하는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체질하듯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걸러</a:t>
            </a:r>
            <a:r>
              <a:rPr dirty="0"/>
              <a:t> </a:t>
            </a:r>
            <a:r>
              <a:rPr dirty="0" err="1"/>
              <a:t>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523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"For I will give the command, and I will shake the house of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Israel among all the nations as grain is shaken in a sieve,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not a pebble will reach the ground.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1064</Words>
  <Application>Microsoft Macintosh PowerPoint</Application>
  <PresentationFormat>와이드스크린</PresentationFormat>
  <Paragraphs>103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이 주은</cp:lastModifiedBy>
  <cp:revision>129</cp:revision>
  <dcterms:created xsi:type="dcterms:W3CDTF">2019-02-17T10:11:46Z</dcterms:created>
  <dcterms:modified xsi:type="dcterms:W3CDTF">2022-09-07T17:04:29Z</dcterms:modified>
</cp:coreProperties>
</file>