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7" d="100"/>
          <a:sy n="77" d="100"/>
        </p:scale>
        <p:origin x="102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335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오바댜의</a:t>
            </a:r>
            <a:r>
              <a:rPr dirty="0"/>
              <a:t> </a:t>
            </a:r>
            <a:r>
              <a:rPr dirty="0" err="1"/>
              <a:t>환상입니다</a:t>
            </a:r>
            <a:r>
              <a:rPr dirty="0"/>
              <a:t>.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에돔에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심부름꾼을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보내시며</a:t>
            </a:r>
            <a:r>
              <a:rPr dirty="0"/>
              <a:t> 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일어나라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에돔과</a:t>
            </a:r>
            <a:r>
              <a:rPr dirty="0" smtClean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나가자</a:t>
            </a:r>
            <a:r>
              <a:rPr dirty="0" err="1" smtClean="0"/>
              <a:t>”라고</a:t>
            </a:r>
            <a:r>
              <a:rPr dirty="0" smtClean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31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vision of Obadiah. This is what the Sovereign LORD says about Edom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have heard a message from the LORD: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envoy was sent to the nations to say,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Rise, and let us go against her for battle"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6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네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야곱에게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폭력</a:t>
            </a:r>
            <a:r>
              <a:rPr dirty="0"/>
              <a:t> </a:t>
            </a:r>
            <a:r>
              <a:rPr dirty="0" err="1" smtClean="0"/>
              <a:t>때문에</a:t>
            </a:r>
            <a:r>
              <a:rPr lang="en-US" dirty="0" smtClean="0"/>
              <a:t> </a:t>
            </a: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뒤집어</a:t>
            </a:r>
            <a:r>
              <a:rPr dirty="0"/>
              <a:t> 쓸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violence against your brother </a:t>
            </a:r>
            <a:r>
              <a:rPr dirty="0" smtClean="0"/>
              <a:t>Jacob,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be covered with shame; you will be destroyed forever.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05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수수방관하고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, 곧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 smtClean="0"/>
              <a:t>가져가고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이방</a:t>
            </a:r>
            <a:r>
              <a:rPr dirty="0" smtClean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쳐들어가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두고서</a:t>
            </a:r>
            <a:r>
              <a:rPr dirty="0"/>
              <a:t> </a:t>
            </a:r>
            <a:r>
              <a:rPr dirty="0" err="1"/>
              <a:t>제비뽑기하던</a:t>
            </a:r>
            <a:r>
              <a:rPr dirty="0"/>
              <a:t> </a:t>
            </a:r>
            <a:r>
              <a:rPr dirty="0" err="1" smtClean="0"/>
              <a:t>그날에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너도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3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you stood aloof while </a:t>
            </a:r>
            <a:r>
              <a:rPr dirty="0" smtClean="0"/>
              <a:t>strangers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carried </a:t>
            </a:r>
            <a:r>
              <a:rPr dirty="0"/>
              <a:t>off his wealth and foreigners entered his </a:t>
            </a:r>
            <a:r>
              <a:rPr dirty="0" smtClean="0"/>
              <a:t>gates</a:t>
            </a:r>
            <a:r>
              <a:rPr lang="en-US" dirty="0" smtClean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cast lots for Jerusalem, you were like one of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91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동생의</a:t>
            </a:r>
            <a:r>
              <a:rPr dirty="0"/>
              <a:t> 날, 곧 </a:t>
            </a:r>
            <a:r>
              <a:rPr dirty="0" err="1"/>
              <a:t>불행의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방관하지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멸망하는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즐거워하지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벌리지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6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should not look down on your brother in the day of his </a:t>
            </a:r>
            <a:r>
              <a:rPr dirty="0" smtClean="0"/>
              <a:t>misfortune,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rejoice over the people of Judah in the day of their destruction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boast so much in the day of their trouble.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성문으로</a:t>
            </a:r>
            <a:r>
              <a:rPr dirty="0"/>
              <a:t> </a:t>
            </a:r>
            <a:r>
              <a:rPr dirty="0" err="1"/>
              <a:t>행진하지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너만은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방관하지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재산에</a:t>
            </a:r>
            <a:r>
              <a:rPr dirty="0"/>
              <a:t> </a:t>
            </a:r>
            <a:r>
              <a:rPr dirty="0" err="1"/>
              <a:t>손대지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7198"/>
            <a:ext cx="103197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should not march through the gates of my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day of their </a:t>
            </a:r>
            <a:r>
              <a:rPr dirty="0" smtClean="0"/>
              <a:t>disaster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look down on them in their calamity in the day of their </a:t>
            </a:r>
            <a:r>
              <a:rPr dirty="0" smtClean="0"/>
              <a:t>disaster,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seize their wealth in the day of their disaster.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3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도망가는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길목을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서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환난의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넘겨주지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6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should not wait at the crossroads to cut down their </a:t>
            </a:r>
            <a:r>
              <a:rPr dirty="0" smtClean="0"/>
              <a:t>fugitives,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hand over their survivors in the day of their trouble.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행실이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네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9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 of the LORD is near for all </a:t>
            </a:r>
            <a:r>
              <a:rPr dirty="0" smtClean="0"/>
              <a:t>nations.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you have done, it will be done to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deeds will return upon your own head.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 smtClean="0"/>
              <a:t>것처럼</a:t>
            </a:r>
            <a:r>
              <a:rPr lang="en-US" dirty="0" smtClean="0"/>
              <a:t> </a:t>
            </a: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마시고</a:t>
            </a:r>
            <a:r>
              <a:rPr dirty="0"/>
              <a:t> 또 </a:t>
            </a:r>
            <a:r>
              <a:rPr dirty="0" err="1"/>
              <a:t>마셔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본래</a:t>
            </a:r>
            <a:r>
              <a:rPr dirty="0"/>
              <a:t>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you drank on my holy hill, so all the nations will drink </a:t>
            </a:r>
            <a:r>
              <a:rPr dirty="0" smtClean="0"/>
              <a:t>continually;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drink and drink and be as if they had never been.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4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산에는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야곱</a:t>
            </a:r>
            <a:r>
              <a:rPr dirty="0" smtClean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유업을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Mount Zion will be deliverance; it will be </a:t>
            </a:r>
            <a:r>
              <a:rPr dirty="0" smtClean="0"/>
              <a:t>holy,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house of Jacob will possess its inheritance.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98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에서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그루터기가</a:t>
            </a:r>
            <a:r>
              <a:rPr dirty="0"/>
              <a:t> 돼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태우며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에서</a:t>
            </a:r>
            <a:r>
              <a:rPr dirty="0" smtClean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2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Jacob will be a fire and the house of Joseph a </a:t>
            </a:r>
            <a:r>
              <a:rPr dirty="0" smtClean="0"/>
              <a:t>flame;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house of Esau will be stubble, and they will set it on fire and consume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will be no survivors from the house of Esau." The LORD has spoken.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132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</a:t>
            </a:r>
            <a:r>
              <a:rPr dirty="0" err="1"/>
              <a:t>네게브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에서의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평지의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영토와</a:t>
            </a:r>
            <a:r>
              <a:rPr dirty="0"/>
              <a:t> </a:t>
            </a: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베냐민은</a:t>
            </a:r>
            <a:r>
              <a:rPr dirty="0" smtClean="0"/>
              <a:t> </a:t>
            </a:r>
            <a:r>
              <a:rPr dirty="0" err="1"/>
              <a:t>길르앗을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3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from the Negev will occupy the mountains of </a:t>
            </a:r>
            <a:r>
              <a:rPr dirty="0" smtClean="0"/>
              <a:t>Esau,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people from the foothills will possess the land of the </a:t>
            </a:r>
            <a:r>
              <a:rPr dirty="0" smtClean="0"/>
              <a:t>Philistines.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occupy the fields of Ephraim and </a:t>
            </a:r>
            <a:r>
              <a:rPr dirty="0" smtClean="0"/>
              <a:t>Samaria,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Benjamin will possess Gilead.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철저히</a:t>
            </a:r>
            <a:r>
              <a:rPr dirty="0"/>
              <a:t> </a:t>
            </a:r>
            <a:r>
              <a:rPr dirty="0" err="1"/>
              <a:t>멸시당하게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9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will make you small among the nations</a:t>
            </a:r>
            <a:r>
              <a:rPr dirty="0" smtClean="0"/>
              <a:t>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you will be utterly despised.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69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생활에서</a:t>
            </a:r>
            <a:r>
              <a:rPr dirty="0"/>
              <a:t> </a:t>
            </a:r>
            <a:r>
              <a:rPr dirty="0" err="1"/>
              <a:t>가나안으로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 smtClean="0"/>
              <a:t>사람들은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사르밧까지</a:t>
            </a:r>
            <a:r>
              <a:rPr dirty="0" smtClean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스바랏에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포로들은</a:t>
            </a:r>
            <a:r>
              <a:rPr dirty="0"/>
              <a:t> </a:t>
            </a:r>
            <a:r>
              <a:rPr dirty="0" err="1"/>
              <a:t>네게브의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9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company of Israelite exiles who are in Canaan will possess the </a:t>
            </a:r>
            <a:r>
              <a:rPr dirty="0" smtClean="0"/>
              <a:t>land</a:t>
            </a:r>
            <a:r>
              <a:rPr lang="en-US" dirty="0" smtClean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far as </a:t>
            </a:r>
            <a:r>
              <a:rPr dirty="0" err="1" smtClean="0"/>
              <a:t>Zarephath</a:t>
            </a:r>
            <a:r>
              <a:rPr dirty="0" smtClean="0"/>
              <a:t>;</a:t>
            </a: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exiles from Jerusalem who are in </a:t>
            </a:r>
            <a:r>
              <a:rPr dirty="0" err="1" smtClean="0"/>
              <a:t>Sepharad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possess the towns of the Negev.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에서의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다스리기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구원자들이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57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Deliverers will go up on Mount Zion to govern the mountains of </a:t>
            </a:r>
            <a:r>
              <a:rPr dirty="0" smtClean="0"/>
              <a:t>Esau.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kingdom will be the LORD's.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7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굴 </a:t>
            </a:r>
            <a:r>
              <a:rPr dirty="0" err="1"/>
              <a:t>은신처에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땅바닥으로</a:t>
            </a:r>
            <a:r>
              <a:rPr dirty="0"/>
              <a:t> </a:t>
            </a:r>
            <a:r>
              <a:rPr dirty="0" err="1"/>
              <a:t>끌어낼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스스로</a:t>
            </a:r>
            <a:r>
              <a:rPr dirty="0" smtClean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네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1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pride of your heart has deceived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live in the clefts of the rocks and make your home on the heights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say to yourself, `Who can bring me down to the ground?'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독수리처럼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날고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별들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 smtClean="0"/>
              <a:t>틀더라도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끌어낼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soar like the eagle and make your nest among the stars,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there I will bring you down," declares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66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도둑들이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강도들이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취할</a:t>
            </a:r>
            <a:r>
              <a:rPr dirty="0"/>
              <a:t> </a:t>
            </a:r>
            <a:r>
              <a:rPr dirty="0" err="1"/>
              <a:t>만큼만</a:t>
            </a:r>
            <a:r>
              <a:rPr dirty="0"/>
              <a:t> </a:t>
            </a:r>
            <a:r>
              <a:rPr dirty="0" err="1"/>
              <a:t>훔쳐가지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네게</a:t>
            </a:r>
            <a:r>
              <a:rPr dirty="0" smtClean="0"/>
              <a:t> </a:t>
            </a: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와도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얼마쯤은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처참히</a:t>
            </a:r>
            <a:r>
              <a:rPr dirty="0"/>
              <a:t> </a:t>
            </a:r>
            <a:r>
              <a:rPr dirty="0" err="1"/>
              <a:t>파괴될까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1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thieves came to you, if robbers in the night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Oh</a:t>
            </a:r>
            <a:r>
              <a:rPr dirty="0"/>
              <a:t>, what a disaster awaits you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they not steal only as much as they </a:t>
            </a:r>
            <a:r>
              <a:rPr dirty="0" smtClean="0"/>
              <a:t>wanted?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grape pickers came to you, would they not leave a few grapes?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에서가 어찌 그렇게 샅샅이 뒤져지고 그가 숨겨 둔 보물이 약탈되었는가!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how Esau will be ransacked, his hidden treasures pillaged!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국경으로</a:t>
            </a:r>
            <a:r>
              <a:rPr dirty="0"/>
              <a:t> </a:t>
            </a:r>
            <a:r>
              <a:rPr dirty="0" err="1"/>
              <a:t>몰아내고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너와</a:t>
            </a:r>
            <a:r>
              <a:rPr dirty="0" smtClean="0"/>
              <a:t> </a:t>
            </a:r>
            <a:r>
              <a:rPr dirty="0" err="1"/>
              <a:t>화평한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속이고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제압했다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너와</a:t>
            </a:r>
            <a:r>
              <a:rPr dirty="0" smtClean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식사하던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덫을</a:t>
            </a:r>
            <a:r>
              <a:rPr dirty="0"/>
              <a:t> </a:t>
            </a:r>
            <a:r>
              <a:rPr dirty="0" err="1"/>
              <a:t>놓았지만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4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allies will force you to the </a:t>
            </a:r>
            <a:r>
              <a:rPr dirty="0" smtClean="0"/>
              <a:t>border;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friends will deceive and overpower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who eat your bread will set a trap for you, but you will not detect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멸망시키며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에서의</a:t>
            </a:r>
            <a:r>
              <a:rPr dirty="0" smtClean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day," declares the LORD, "will I not destroy the wise men of </a:t>
            </a:r>
            <a:r>
              <a:rPr dirty="0" smtClean="0"/>
              <a:t>Edom,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men </a:t>
            </a:r>
            <a:r>
              <a:rPr dirty="0"/>
              <a:t>of understanding in the mountains of Esau?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오바댜 Obadiah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8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드만아</a:t>
            </a:r>
            <a:r>
              <a:rPr dirty="0"/>
              <a:t>, 네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질릴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에서의</a:t>
            </a:r>
            <a:r>
              <a:rPr dirty="0" smtClean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학살당해</a:t>
            </a:r>
            <a:r>
              <a:rPr dirty="0"/>
              <a:t> </a:t>
            </a:r>
            <a:r>
              <a:rPr dirty="0" err="1"/>
              <a:t>전멸될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warriors, O </a:t>
            </a:r>
            <a:r>
              <a:rPr dirty="0" err="1"/>
              <a:t>Teman</a:t>
            </a:r>
            <a:r>
              <a:rPr dirty="0"/>
              <a:t>, will be terrified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everyone in Esau's mountains will be cut down in the slaughter.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800</Words>
  <Application>Microsoft Office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USER</cp:lastModifiedBy>
  <cp:revision>130</cp:revision>
  <dcterms:created xsi:type="dcterms:W3CDTF">2019-02-17T10:11:46Z</dcterms:created>
  <dcterms:modified xsi:type="dcterms:W3CDTF">2022-09-08T00:31:28Z</dcterms:modified>
</cp:coreProperties>
</file>