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요나 Jonah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여호와의 말씀이 아밋대의 아들 요나에게 임해 말씀하셨습니다.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word of the LORD came to Jonah son of Amittai:</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요나 Jonah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그들은 크게 두려워하며 요나에게 말했습니다. “너는 왜 이렇게 행동했느냐?” 그들은 그가 여호와 앞에서 도망치고 있다는 것을 알게 됐습니다. 그가 그들에게 말했기 때문입니다.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terrified them and they asked, "What have you done?" (They knew he was running away from the LORD, because he had already told them so.)</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요나 Jonah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바다에 폭풍이 점점 더 거세졌습니다. 그들이 그에게 말했습니다. “바다를 진정시키려면 대체 우리가 네게 어떻게 해야 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sea was getting rougher and rougher. So they asked him, "What should we do to you to make the sea calm down for us?"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요나 Jonah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그가 대답했습니다. “나를 들어서 바다 속에 던지십시오. 그러면 바다가 잠잠해질 것입니다. 이렇게 엄청난 폭풍이 당신들에게 닥친 것은 나 때문이라는 것을 잘 알고 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"Pick me up and throw me into the sea," he replied, "and it will become calm. I know that it is my fault that this great storm has come upon you."</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요나 Jonah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그러나 그들은 육지로 돌아가려고 힘껏 노를 저었습니다. 그럴지라도 소용이 없었습니다. 바다에 폭풍이 더 거세졌습니다.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Instead, the men did their best to row back to land. But they could not, for the sea grew even wilder than before.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요나 Jonah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그러자 그들이 여호와께 부르짖었습니다. “여호와여, 제발 이 사람의 목숨 때문에 저희가 죽게 하지 마십시오. 죄 없는 피 흘림을 우리가 책임지게 하지 마십시오. 여호와여, 주께서는 원하는 대로 하십시오.”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they cried to the LORD, "O LORD, please do not let us die for taking this man's life. Do not hold us accountable for killing an innocent man, for you, O LORD, have done as you pleased."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요나 Jonah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그리고 그들은 요나를 들어서 바다 속으로 던졌습니다. 그러자 사나운 바다가 잠잠해졌습니다.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they took Jonah and threw him overboard, and the raging sea grew calm.</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요나 Jonah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그들이 여호와를 크게 두려워해 그들은 여호와께 희생제물을 드리고 서원했습니다.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this the men greatly feared the LORD, and they offered a sacrifice to the LORD and made vows to him.</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요나 Jonah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그러나 여호와께서는 큰 물고기를 준비하셔서 요나를 삼키게 하셨습니다. 요나는 그 물고기 뱃속에서 3일 밤낮을 보냈습니다.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LORD provided a great fish to swallow Jonah, and Jonah was inside the fish three days and three nights.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요나 Jonah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“일어나 저 큰 성읍 니느웨로 가서 그 도시에 선포하여라. 이는 그 도시의 죄악이 내 앞에까지 이르렀기 때문이다.”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 to the great city of Nineveh and preach against it, because its wickedness has come up before me."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요나 Jonah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그러나 요나는 여호와로부터 도망쳐 나와 다시스로 향했습니다. 그는 욥바로 내려가서 그곳에서 다시스행 배를 발견했습니다. 그는 뱃삯을 내고 여호와를 피하기 위해 배를 타고 다시스로 향했습니다.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Jonah ran away from the LORD and headed for Tarshish. He went down to Joppa, where he found a ship bound for that port. After paying the fare, he went aboard and sailed for Tarshish to flee from the LORD.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요나 Jonah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그러자 여호와께서 바다에 폭풍을 보내셨습니다. 거친 폭풍우가 배를 위협해 배는 거의 부서지게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sent a great wind on the sea, and such a violent storm arose that the ship threatened to break up.</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요나 Jonah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선원들이 두려워했고 사람들은 각자 자기 신에게 소리쳐 부르짖었습니다. 그러고는 배를 가볍게 해 보려고 짐들을 바다에다 던졌습니다. 그러나 요나는 배 밑층에 내려가 누워 깊이 잠들었습니다.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sailors were afraid and each cried out to his own god. And they threw the cargo into the sea to lighten the ship. But Jonah had gone below deck, where he lay down and fell into a deep sleep.</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요나 Jonah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선장이 그에게 다가와서 말했습니다. “네가 어떻게 잠을 잘 수 있느냐? 일어나 네 하나님께 소리쳐 부르짖어라! 혹시 하나님께서 우리를 생각해서 우리가 죽지 않게 될지도 모른다.”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captain went to him and said, "How can you sleep? Get up and call on your god! Maybe he will take notice of us, and we will not perish."</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요나 Jonah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선원들이 서로 말했습니다. “이리 와서 제비를 뽑아 이 재난이 누구 탓인지 알아내자.” 그들이 제비를 뽑았더니 제비가 요나에게 뽑혔습니다.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sailors said to each other, "Come, let us cast lots to find out who is responsible for this calamity." They cast lots and the lot fell on Jonah.</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요나 Jonah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그러자 그들이 그에게 물었습니다. “우리에게 닥친 이 재난이 누구 때문인지 말해 보아라. 네 직업은 무엇이냐? 어디에서 오느냐? 어느 나라 사람이냐? 네가 어느 민족이냐?”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they asked him, "Tell us, who is responsible for making all this trouble for us? What do you do? Where do you come from? What is your country? From what people are you?"</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요나 Jonah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요나가 대답했습니다. “나는 히브리 사람입니다. 바다와 땅을 만드신 하늘의 하나님 여호와를 섬기고 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answered, "I am a Hebrew and I worship the LORD, the God of heaven, who made the sea and the land."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