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두 번째로 요나에게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Jonah a second time: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하나님께서 그들이 그 악한 길에서 돌이킨 행위를 보셨을 때 마음을 누그러뜨리시고 그들에게 내릴 거라고 말씀하신 재앙을 내리지 않으셨습니다.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God saw what they did and how they turned from their evil ways, he had compassion and did not bring upon them the destruction he had threatened.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“일어나 저 큰 성읍 니느웨로 가서 내가 네게 전하는 이 말을 선포하여라.”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to the great city of Nineveh and proclaim to it the message I give you."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요나는 여호와의 말씀에 순종해 니느웨로 갔습니다. 그때 니느웨는 통과하는 데만 걸어서 3일이 걸리는 아주 큰 성읍이었습니다.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Jonah obeyed the word of the LORD and went to Nineveh. Now Nineveh was a very important city -- a visit required three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요나는 성읍 안으로 들어간 첫날에 선포했습니다. '40일 후에 니느웨는 무너질 것이다.'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first day, Jonah started into the city. He proclaimed: "Forty more days and Nineveh will be overturned."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니느웨 사람들은 하나님을 믿었습니다. 그들은 금식을 선포하고 가장 높은 사람부터 가장 낮은 사람에 이르기까지 굵은 베옷을 입었습니다.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Ninevites believed God. They declared a fast, and all of them, from the greatest to the least, put on sackcloth.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 소식이 니느웨 왕에게 알려지자 그는 왕좌에서 일어나 왕의 옷을 벗고 굵은 베옷을 두른 뒤 잿더미 위에 주저앉았습니다.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news reached the king of Nineveh, he rose from his throne, took off his royal robes, covered himself with sackcloth and sat down in the dust.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그러고는 니느웨 온 지역에 선포했습니다. “왕과 왕의 대신들의 이름으로 법령을 내리니 사람이든, 짐승이든, 소든, 양이든, 어느 누구도 아무것도 입에 대지 말라. 아무것도 먹지도 말고 마시지도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issued a proclamation in Nineveh: "By the decree of the king and his nobles: Do not let any man or beast, herd or flock, taste anything; do not let them eat or drink.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오직 사람이든 짐승이든 굵은 베옷을 두르고 하나님께 부르짖으라. 각자가 자기의 악한 행동과 난폭함을 회개해야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let man and beast be covered with sackcloth. Let everyone call urgently on God. Let them give up their evil ways and their violence.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요나 Jonah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누가 알겠느냐? 하나님께서 마음을 바꾸셔서 자비하심으로 그분의 무서운 진노를 누그러뜨리셔서 우리가 멸망하지 않을지 모른다.”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knows? God may yet relent and with compassion turn from his fierce anger so that we will not perish."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