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 왕들인 요담, 아하스, 히스기야 때에 모레셋 사람 미가에게 임한 여호와의 말씀으로 사마리아와 예루살렘에 관한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that came to Micah of Moresheth during the reigns of Jotham, Ahaz and Hezekiah, kings of Judah -- the vision he saw concerning Samaria and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이것을 가드에서 말하지도 말고 절대 울지도 말라. 베들레아브라에서는 흙 속에서 뒹굴라.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it not in Gath; weep not at all. In Beth Ophrah roll in the dust.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사빌에 사는 사람들아, 부끄럽게 벌거벗고 가라. 시아난에 사는 사람은 나오지 말라. 벧에셀은 울게 되리니 그분이 그곳을 너희에게서 빼앗아 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Pass on in nakedness and shame, you who live in Shaphir. Those who live in Zaanan will not come out. Beth Ezel is in mourning; its protection is taken from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마롯에 사는 사람은 애타게 복을 바랐으나 여호와로부터 임한 재앙이 예루살렘 성문에 내렸다.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live in Maroth writhe in pain, waiting for relief, because disaster has come from the LORD, even to the gate of Jerusalem.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라기스에 사는 사람아, 전차에 빠른 말을 매어라. 그곳은 딸 시온의 죄의 시작이다. 이스라엘의 악행이 네 안에서 발견됐다.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live in Lachish, harness the team to the chariot. You were the beginning of sin to the Daughter of Zion, for the transgressions of Israel were found in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너는 가드 모레셋에 이별의 예물을 주어라. 악십의 집들이 이스라엘 왕들에게 기만적이었음이 드러날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you will give parting gifts to Moresheth Gath. The town of Aczib will prove deceptive to the kings of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마레사에 사는 사람아, 내가 네게 정복자를 보낼 것이니 이스라엘의 영광이 아둘람에 이를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a conqueror against you who live in Mareshah. He who is the glory of Israel will come to Adullam.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 기뻐하는 자녀들을 위해 네 머리를 밀고 민둥머리를 만들어라. 그들이 네 곁을 떠나 포로로 사로잡혀가리니 독수리처럼 네 머리를 밀어라.”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Shave your heads in mourning for the children in whom you delight; make yourselves as bald as the vulture, for they will go from you into exile.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들으라. 모든 나라들아, 귀를 기울이라. 땅과 그 안에 있는 모든 것들아, 주 여호와께서 말씀하셨다. 주께서 거룩한 성전에서 너희에 관해 증언하셨다.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peoples, all of you, listen, O earth and all who are in it, that the Sovereign LORD may witness against you, the Lord from his holy temple.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보라! 여호와께서 자기 처소에서 나오신다. 그분이 내려오셔서 땅의 높은 곳들을 밟으신다.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The LORD is coming from his dwelling place; he comes down and treads the high places of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산들이 그분 아래에서 녹고 골짜기들이 갈라지니 불 앞에서 녹아내리는 초와 같고 비탈로 쏟아지는 물과 같다.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mountains melt beneath him and the valleys split apart, like wax before the fire, like water rushing down a slope.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모든 것은 야곱의 악행과 이스라엘 집안의 죄 때문이다. 야곱의 악행의 원인이 무엇이냐? 사마리아가 아니냐? 유다의 산당의 원인이 무엇이냐? 예루살렘이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is because of Jacob's transgression, because of the sins of the house of Israel. What is Jacob's transgression? Is it not Samaria? What is Judah's high place? Is it not Jerusalem?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내가 사마리아를 들판의 폐허같이 만들며 포도원 세울 자리같이 만들 것이다. 내가 그 돌들을 골짜기에 쏟아 붓고 그 기초를 드러낼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make Samaria a heap of rubble, a place for planting vineyards. I will pour her stones into the valley and lay bare her foundations.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모든 우상들은 산산조각이 날 것이고 바쳐진 예물들은 다 불에 타버릴 것이며 그 모든 우상들을 내가 다 부숴 버릴 것이다. 매춘의 대가로 모았으니 그것들이 다시 매춘의 대가로 나갈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her idols will be broken to pieces; all her temple gifts will be burned with fire; I will destroy all her images. Since she gathered her gifts from the wages of prostitutes, as the wages of prostitutes they will again be used."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때문에 내가 울고 통곡할 것이며 맨발로 벌거벗은 채 다닐 것이다. 내가 늑대처럼 울어대며 타조처럼 통곡할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this I will weep and wail; I will go about barefoot and naked. I will howl like a jackal and moan like an owl.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그 상처가 치유될 수 없으며 유다에까지 퍼졌기 때문이다. 그것이 내 백성의 성문에까지, 예루살렘까지 이르렀다.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her wound is incurable; it has come to Judah. It has reached the very gate of my people, even to Jerusalem itself.</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