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사악한 일을 꾸미는 사람들에게, 자기 침대에서 악을 꾀하는 사람들에게 재앙이 있을 것이다. 동이 틀 때 그들이 그 일을 행하나니 이는 그들이 권세가 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Woe to those who plan iniquity, to those who plot evil on their beds! At morning's light they carry it out because it is in their power to do it.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일어나 가라. 이곳은 안식처가 아니다. 이곳은 더럽혀졌으며 파괴됐고 철저히 파멸되었기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Get up, go away! For this is not your resting place, because it is defiled, it is ruined, beyond all remedy.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만약 허풍과 허위에 찬 사람이 속이기를 ‘내가 너희를 위해 포도주와 술에 대해 예언하겠다’ 하면 그가 바로 이 백성에게 적합한 예언자일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a liar and deceiver comes and says, `I will prophesy for you plenty of wine and beer,' he would be just the prophet for this people!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야곱이여, 내가 너희 모두를 반드시 모을 것이며 이스라엘의 남은 사람들을 반드시 불러들일 것이다. 내가 그들을 보스라의 양 떼처럼, 그 목초지의 양 떼처럼 함께 모으니 사람들로 시끌벅적하게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will surely gather all of you, O Jacob; I will surely bring together the remnant of Israel. I will bring them together like sheep in a pen, like a flock in its pasture; the place will throng with people.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길을 여는 사람이 그들 앞에서 올라갈 것이며 그들이 성문을 열고 통과해 밖으로 나갈 것이다. 그들의 왕이 그들 앞서 가니 나 여호와가 그들의 선두가 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who breaks open the way will go up before them; they will break through the gate and go out. Their king will pass through before them, the LORD at their head."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그들은 밭이 탐나면 뺏고 집도 강탈하는구나. 그들은 사람과 그 집을 빼앗고 그와 그 재산을 착취하는구나.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covet fields and seize them, and houses, and take them. They defraud a man of his home, a fellowman of his inheritance.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그러므로 여호와께서 이렇게 말씀하셨다. “보라. 내가 이 집안에 재앙을 계획하고 있다. 너희가 결코 거기서 목을 빼지 못할 것이며 건방지게 다니지 못할 것이다. 재앙의 때이기 때문이다.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Therefore, the LORD says: "I am planning disaster against this people, from which you cannot save yourselves. You will no longer walk proudly, for it will be a time of calamity.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그날에 사람들이 너희를 조롱하며 이런 슬픈 노래를 부를 것이다. ‘우리가 완전히 망했다. 내 백성의 소유물이 나눠졌다. 어찌 그분이 내게서 빼앗아 갔는가! 우리의 밭을 반역자에게 주셨다.’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men will ridicule you 'they will taunt you with this mournful song' "We are utterly ruined; my people's possession is divided up. He takes it from me! He assigns our fields to traitors."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그러므로 여호와의 회중 가운데서 제비뽑기를 해서 땅을 분배받을 사람이 없을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you will have no one in the assembly of the LORD to divide the land by lot.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그들이 말하기를 ‘너희는 예언하지 말라. 이 일들에 대해서 예언하면 안 된다. 부끄러움이 우리에게 미치지 않을 것이다’라고 하는구나.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not prophesy," their prophets say. "Do not prophesy about these things; disgrace will not overtake us."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야곱의 집이여, ‘여호와의 인내가 짧으신가, 이것들이 그분께서 행하신 일인가’ 하는 말을 왜 하느냐? 내가 한 말들이 바르게 사는 사람에게 유익하지 않느냐?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Should it be said, O house of Jacob: "Is the Spirit of the LORD angry? Does he do such things?" "Do not my words do good to him whose ways are upright?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요즘 내 백성이 원수처럼 들고 일어났다. 너희가 마치 전쟁에서 돌아오는 사람들처럼 무심코 지나가는 사람들의 겉옷을 벗기고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Lately my people have risen up like an enemy. You strip off the rich robe from those who pass by without a care, like men returning from battle.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미가 Micah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너희가 내 백성의 아내들을 그 편안한 집에서 쫓아냈으며 그 자녀들에게서 내 영광을 영원히 빼앗아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drive the women of my people from their pleasant homes. You take away my blessing from their children forever.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