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하시는 말씀을 들으라. “너는 일어나 산들에게 고소 내용을 밝히고 언덕들이 네 소리를 듣게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what the LORD says: "Stand up, plead your case before the mountains; let the hills hear what you have to say.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사악한 집에 여전히 사악한 재물과 가증스러운 거짓 저울이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still to forget, O wicked house, your ill-gotten treasures and the short ephah, which is accursed?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사악한 저울과 엉터리 저울추를 가진 사람을 어찌 깨끗하다 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 I acquit a man with dishonest scales, with a bag of false weights?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부자들은 포악함이 가득하고 그 주민들은 거짓말만 하며 그들의 입속에 있는 혀는 속이는 말을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rich men are violent; her people are liars and their tongues speak deceitfully.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내가 너를 치고 네 죄로 인해 너를 폐허로 만들기 시작했다.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have begun to destroy you, to ruin you because of your sins.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먹어도 배부르지 못할 것이며 네가 항상 허기질 것이다. 네가 감춰도 보관하지 못할 것이며 네가 보관할지라도 내가 칼로 없앨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eat but not be satisfied; your stomach will still be empty. You will store up but save nothing, because what you save I will give to the sword.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씨를 뿌려도 추수하지 못할 것이며 올리브 열매를 밟아 짜도 기름을 얻지 못할 것이고 네가 포도를 밟아 짜도 포도주를 마시지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plant but not harvest; you will press olives but not use the oil on yourselves, you will crush grapes but not drink the wine.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네가 오므리의 법도와 아합 집안의 모든 행위를 따르며 그들의 뜻대로 행했다. 그러므로 내가 너를 멸망시키며 네 거주자들을 비웃음거리가 되게 하겠다. 너희가 내 백성들의 조롱을 받아야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observed the statutes of Omri and all the practices of Ahab's house, and you have followed their traditions. Therefore I will give you over to ruin and your people to derision; you will bear the scorn of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산들아 여호와의 고소 내용을 들으라. 너희 견고한 땅의 기초들아, 들으라. 여호와께서 자기 백성에 대해 소송을 거신다. 이스라엘을 고소하신다.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mountains, the LORD's accusation; listen, you everlasting foundations of the earth. For the LORD has a case against his people; he is lodging a charge against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 백성아, 내가 네게 뭘 어쨌느냐? 내가 너를 어떻게 괴롭혔느냐? 대답해 보아라.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what have I done to you? How have I burdened you? Answer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너를 이집트 땅에서 이끌어 냈고 그 종살이하던 땅에서 너를 구해 냈으며 내가 네 앞에 모세와 아론과 미리암을 보냈다.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you up out of Egypt and redeemed you from the land of slavery. I sent Moses to lead you, also Aaron and Miriam.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백성아, 모압 왕 발락이 어떤 계획을 꾸미고 브올의 아들 발람이 그에게 어떤 답을 주었으며 싯딤에서 길갈로 가는 도중에 어떤 일이 있었는지 기억해 보라. 그러면 나 여호와가 의롭게 행동한 것을 너희가 깨닫게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remember what Balak king of Moab counseled and what Balaam son of Beor answered. Remember your journey from Shittim to Gilgal, that you may know the righteous acts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무엇을 가지고 여호와 앞에 나아가며 높으신 하나님께 경배할까? 내가 번제물을 가지고 나아갈까? 1년 된 송아지를 가지고 그분께 나아갈까?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what shall I come before the LORD and bow down before the exalted God? Shall I come before him with burnt offerings, with calves a year old?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수천 마리의 숫양이나 수만의 강 같은 기름을 기뻐하실까? 내가 내 악행을 벗기 위해 내 맏아들을 드리고 내 영혼의 죄를 위해 내 몸의 열매를 드릴까?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the LORD be pleased with thousands of rams, with ten thousand rivers of oil? Shall I offer my firstborn for my transgression, the fruit of my body for the sin of my soul?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 사람아, 무엇이 좋은지 이미 그분께서 네게 말씀하셨다. 여호와께서 네게 원하시는 것은 공의에 맞게 행동하고 긍휼을 사랑하며 겸손히 네 하나님과 함께 행하는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showed you, O man, what is good. And what does the LORD require of you? To act justly and to love mercy and to walk humbly with your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성을 향해 외치신다. 여호와의 이름을 경외하는 것이 완전한 지혜다. “매와 그 매를 드신 분께 순종하라.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The LORD is calling to the city -- and to fear your name is wisdom -- "Heed the rod and the One who appointed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