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내가 얼마나 비참한지! 나는 여름 과일을 다 따 간 뒤와 같고 포도를 다 거두고 난 뒤와 같구나. 먹을 만한 포도 한 송이 없고 먹고 싶은 무화과 첫 열매도 없구나.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misery is mine! I am like one who gathers summer fruit at the gleaning of the vineyard; there is no cluster of grapes to eat, none of the early figs that I crave.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그렇게 되면 내 원수가 그것을 보고 부끄러움을 당할 것이니 그는 “네 하나님 여호와가 어디 있느냐”라고 했던 사람이다. 내 두 눈으로 똑똑히 볼 것이니 이제 그가 거리의 흙처럼 짓밟히게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my enemy will see it and will be covered with shame, she who said to me, "Where is the LORD your God?" My eyes will see her downfall; even now she will be trampled underfoot like mire in the streets.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네 성벽을 건축할 날, 곧 그날에 네 영역이 넓어질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day for building your walls will come, the day for extending your boundaries.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그날에 앗시리아로부터 이집트의 성들까지 그리고 이집트로부터 유프라테스 강까지, 이 바다로부터 저 바다까지, 이 산으로부터 저 산까지 사람들이 네게 나아올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that day people will come to you from Assyria and the cities of Egypt, even from Egypt to the Euphrates and from sea to sea and from mountain to mountain.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 땅이 거기 사는 사람들 때문에, 곧 그들의 행위의 열매 때문에 황폐하게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earth will become desolate because of its inhabitants, as the result of their deeds.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주의 지팡이로 주의 백성을 돌보소서. 기름진 풀밭 가운데 있는 숲에서 홀로 살고 있는 주의 소유인 양 떼를 보살피소서. 오래전에 그랬던 것처럼 바산과 길르앗에서 꼴을 먹게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Shepherd your people with your staff, the flock of your inheritance, which lives by itself in a forest, in fertile pasturelands. Let them feed in Bashan and Gilead as in days long ago.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“너희가 이집트에서 나오던 그때처럼 내가 그들에게 내 기적들을 보일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"As in the days when you came out of Egypt, I will show them my wonders."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나라들이 그 기적들을 보고 자신들의 힘에 대해 부끄럽게 여길 것이다. 그들이 손으로 자기 입을 막으며 그 귀는 들리지 않게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Nations will see and be ashamed, deprived of all their power. They will lay their hands on their mouths and their ears will become deaf.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그들은 뱀과 땅에서 기는 벌레처럼 흙을 핥고 그들이 요새에서 나와서 떨며 우리 하나님 여호와를 두려워하고 그를 무서워하게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lick dust like a snake, like creatures that crawl on the ground. They will come trembling out of their dens; they will turn in fear to the LORD our God and will be afraid of you.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주와 같은 하나님이 어디 있겠습니까? 주는 주의 소유, 주의 백성 가운데 남은 사람들의 허물을 너그럽게 대하시며 죄악을 용서하십니다. 오래토록 진노하지 않으시니 이는 긍휼 베풀기를 기뻐하시기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is a God like you, who pardons sin and forgives the transgression of the remnant of his inheritance? You do not stay angry forever but delight to show mercy.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다시 우리를 불쌍히 여기시고 우리의 죄악을 밟아서 우리의 모든 죄를 바다 속 깊은 곳에 던져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again have compassion on us; you will tread our sins underfoot and hurl all our iniquities into the depths of the sea.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경건한 사람들이 이 땅에서 사라졌고 의인이라고는 한 사람도 남지 않았구나. 그들은 모두 피를 보려고 숨어서 기다리고 있고 각자 자기 형제를 그물로 잡는구나.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godly have been swept from the land; not one upright man remains. All men lie in wait to shed blood; each hunts his brother with a net.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오래전에 우리 조상들에게 맹세하셨듯이 야곱에게 성실을 베푸시며 아브라함에게 긍휼을 베풀어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be true to Jacob, and show mercy to Abraham, as you pledged on oath to our fathers in days long ago.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두 손은 악을 행하는 데 뛰어나고 관리와 재판관은 뇌물을 요구하며 권력자들은 자기의 욕망이 내키는 대로 지시하고 그것을 위해 함께 일을 꾸미는구나.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Both hands are skilled in doing evil; the ruler demands gifts, the judge accepts bribes, the powerful dictate what they desire -- they all conspire together.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 가운데 낫다 싶은 사람들도 가시덤불 같고 그 가운데 의로운 것처럼 보이는 사람들도 가시 울타리 같구나. 네 파수꾼들의 날이 이르렀고 네 징벌의 날이 이르렀구나. 이제 그들이 혼란에 빠졌구나.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best of them is like a brier, the most upright worse than a thorn hedge. The day of your watchmen has come, the day God visits you. Now is the time of their confusion.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이웃을 믿지 말며 친구를 신뢰하지 마라. 네 품에 누운 여자에게도 입을 조심하여라.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trust a neighbor; put no confidence in a friend. Even with her who lies in your embrace be careful of your words.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아들이 아버지를 무시하고 딸이 어머니에게, 며느리가 시어머니에게 들고 일어날 것이니 자기 집안사람들이 자기 원수가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a son dishonors his father, a daughter rises up against her mother, a daughter-in-law against her mother-in-law -- a man's enemies are the members of his own household.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그러나 나는 여호와를 바라보고 내 구원이신 하나님을 기다릴 것이다. 내 하나님께서 내 말을 들어주실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as for me, I watch in hope for the LORD, I wait for God my Savior; my God will hear 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 원수여, 나를 보고 즐거워하지 마라. 나는 쓰러져도 일어나며 어둠 속에 앉았다 해도 여호와께서 내 빛이 돼 주신다.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gloat over me, my enemy! Though I have fallen, I will rise. Though I sit in darkness, the LORD will be my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여호와께 죄를 지었으니 그분께서 내 사정을 변호하셔서 내게 공의를 베푸시기까지는 그분의 진노를 감당할 것이다. 그분께서는 빛으로 이끄시고 내가 그분의 의를 볼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I have sinned against him, I will bear the LORD's wrath, until he pleads my case and establishes my right. He will bring me out into the light; I will see his righteousness.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