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837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침략군이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지켜보아라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길을</a:t>
            </a:r>
            <a:r>
              <a:rPr dirty="0"/>
              <a:t> 잘 </a:t>
            </a:r>
            <a:r>
              <a:rPr dirty="0" err="1"/>
              <a:t>살펴보아라</a:t>
            </a:r>
            <a:r>
              <a:rPr dirty="0"/>
              <a:t>. </a:t>
            </a:r>
            <a:r>
              <a:rPr dirty="0" err="1"/>
              <a:t>준비를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해 </a:t>
            </a:r>
            <a:r>
              <a:rPr dirty="0" err="1"/>
              <a:t>보아라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온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38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attacker advances against you, Nineveh. Guard the fortress,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watch the road, brace yourselves, marshal all your strength!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텅텅</a:t>
            </a:r>
            <a:r>
              <a:rPr dirty="0"/>
              <a:t> </a:t>
            </a:r>
            <a:r>
              <a:rPr dirty="0" err="1"/>
              <a:t>비어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없으며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녹아내리고</a:t>
            </a:r>
            <a:r>
              <a:rPr dirty="0"/>
              <a:t> </a:t>
            </a:r>
            <a:r>
              <a:rPr dirty="0" err="1"/>
              <a:t>무릎이</a:t>
            </a:r>
            <a:r>
              <a:rPr dirty="0"/>
              <a:t> </a:t>
            </a:r>
            <a:r>
              <a:rPr dirty="0" err="1"/>
              <a:t>비틀거린다</a:t>
            </a:r>
            <a:r>
              <a:rPr dirty="0"/>
              <a:t>. </a:t>
            </a:r>
            <a:r>
              <a:rPr dirty="0" err="1"/>
              <a:t>고통이</a:t>
            </a:r>
            <a:r>
              <a:rPr dirty="0"/>
              <a:t> 몸 </a:t>
            </a:r>
            <a:r>
              <a:rPr dirty="0" err="1"/>
              <a:t>전체에</a:t>
            </a:r>
            <a:r>
              <a:rPr dirty="0"/>
              <a:t> </a:t>
            </a:r>
            <a:r>
              <a:rPr dirty="0" err="1"/>
              <a:t>퍼지고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얼굴이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창백해졌다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76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is pillaged, plundered, stripped! Hearts melt,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knees give way, bodies tremble, every face grows pale.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043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사자</a:t>
            </a:r>
            <a:r>
              <a:rPr dirty="0"/>
              <a:t> </a:t>
            </a:r>
            <a:r>
              <a:rPr dirty="0" err="1"/>
              <a:t>굴이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있느냐?어린</a:t>
            </a:r>
            <a:r>
              <a:rPr dirty="0"/>
              <a:t> </a:t>
            </a:r>
            <a:r>
              <a:rPr dirty="0" err="1"/>
              <a:t>사자들을</a:t>
            </a:r>
            <a:r>
              <a:rPr dirty="0"/>
              <a:t> </a:t>
            </a:r>
            <a:r>
              <a:rPr dirty="0" err="1"/>
              <a:t>키웠던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수사자와</a:t>
            </a:r>
            <a:r>
              <a:rPr dirty="0"/>
              <a:t> </a:t>
            </a:r>
            <a:r>
              <a:rPr dirty="0" err="1"/>
              <a:t>암사자와</a:t>
            </a:r>
            <a:r>
              <a:rPr dirty="0"/>
              <a:t> </a:t>
            </a:r>
            <a:r>
              <a:rPr dirty="0" err="1"/>
              <a:t>젖먹이</a:t>
            </a:r>
            <a:r>
              <a:rPr dirty="0"/>
              <a:t> </a:t>
            </a:r>
            <a:r>
              <a:rPr dirty="0" err="1"/>
              <a:t>사자들이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두려울</a:t>
            </a:r>
            <a:r>
              <a:rPr dirty="0"/>
              <a:t> 것 없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다녔던 곳이 어디에 있느냐</a:t>
            </a:r>
            <a:r>
              <a:rPr lang="en-US" altLang="ko-KR"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05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now is the lions' den, the place where they fed their young,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 lion and lioness went, and the cubs, with nothing to fear?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새끼를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충분한</a:t>
            </a:r>
            <a:r>
              <a:rPr dirty="0"/>
              <a:t> </a:t>
            </a:r>
            <a:r>
              <a:rPr dirty="0" err="1"/>
              <a:t>먹이를</a:t>
            </a:r>
            <a:r>
              <a:rPr dirty="0"/>
              <a:t> </a:t>
            </a:r>
            <a:r>
              <a:rPr dirty="0" err="1"/>
              <a:t>찢고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암사자를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먹이를</a:t>
            </a:r>
            <a:r>
              <a:rPr dirty="0"/>
              <a:t> </a:t>
            </a:r>
            <a:r>
              <a:rPr dirty="0" err="1"/>
              <a:t>잡아다</a:t>
            </a:r>
            <a:r>
              <a:rPr dirty="0"/>
              <a:t> </a:t>
            </a:r>
            <a:r>
              <a:rPr dirty="0" err="1"/>
              <a:t>주며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굴을</a:t>
            </a:r>
            <a:r>
              <a:rPr dirty="0"/>
              <a:t> </a:t>
            </a:r>
            <a:r>
              <a:rPr dirty="0" err="1"/>
              <a:t>먹이로</a:t>
            </a:r>
            <a:r>
              <a:rPr dirty="0"/>
              <a:t> </a:t>
            </a:r>
            <a:r>
              <a:rPr dirty="0" err="1"/>
              <a:t>채우고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채워</a:t>
            </a:r>
            <a:r>
              <a:rPr dirty="0"/>
              <a:t> </a:t>
            </a:r>
            <a:r>
              <a:rPr dirty="0" err="1"/>
              <a:t>놓았던</a:t>
            </a:r>
            <a:r>
              <a:rPr dirty="0"/>
              <a:t> </a:t>
            </a:r>
            <a:r>
              <a:rPr dirty="0" err="1"/>
              <a:t>사자</a:t>
            </a:r>
            <a:r>
              <a:rPr dirty="0"/>
              <a:t> </a:t>
            </a:r>
            <a:r>
              <a:rPr dirty="0" err="1"/>
              <a:t>굴이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63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lion killed enough for his cubs and strangled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prey for his mate,</a:t>
            </a:r>
            <a:r>
              <a:rPr lang="en-US" dirty="0"/>
              <a:t> </a:t>
            </a:r>
            <a:r>
              <a:rPr dirty="0"/>
              <a:t>filling his lairs with the kill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dens with the prey.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655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치겠다</a:t>
            </a:r>
            <a:r>
              <a:rPr dirty="0"/>
              <a:t>.”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전차들을</a:t>
            </a:r>
            <a:r>
              <a:rPr dirty="0"/>
              <a:t> </a:t>
            </a:r>
            <a:r>
              <a:rPr dirty="0" err="1"/>
              <a:t>불태워</a:t>
            </a:r>
            <a:r>
              <a:rPr dirty="0"/>
              <a:t> </a:t>
            </a:r>
            <a:r>
              <a:rPr dirty="0" err="1"/>
              <a:t>연기가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칼이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사자들을</a:t>
            </a:r>
            <a:r>
              <a:rPr dirty="0"/>
              <a:t> </a:t>
            </a:r>
            <a:r>
              <a:rPr dirty="0" err="1"/>
              <a:t>집어삼킬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네 </a:t>
            </a:r>
            <a:r>
              <a:rPr dirty="0" err="1"/>
              <a:t>먹이를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놓지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목소리가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들리지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65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against you," declares the LORD Almighty.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burn up your chariots in smoke, and the sword will devour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young lions. I will leave you no prey on the earth.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voices of your messengers will no longer be heard."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파괴자들이</a:t>
            </a:r>
            <a:r>
              <a:rPr dirty="0"/>
              <a:t> </a:t>
            </a: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야곱을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/>
              <a:t>만들고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포도나무</a:t>
            </a:r>
            <a:r>
              <a:rPr dirty="0"/>
              <a:t> </a:t>
            </a:r>
            <a:r>
              <a:rPr dirty="0" err="1"/>
              <a:t>가지들을</a:t>
            </a:r>
            <a:r>
              <a:rPr dirty="0"/>
              <a:t> </a:t>
            </a:r>
            <a:r>
              <a:rPr dirty="0" err="1"/>
              <a:t>망쳐</a:t>
            </a:r>
            <a:r>
              <a:rPr dirty="0"/>
              <a:t> </a:t>
            </a:r>
            <a:r>
              <a:rPr dirty="0" err="1"/>
              <a:t>버렸다할지라도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회복시켜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56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restore the splendor of Jacob like the splendor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destroyers have laid them waste and have ruined their vines.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침략군</a:t>
            </a:r>
            <a:r>
              <a:rPr dirty="0"/>
              <a:t> </a:t>
            </a:r>
            <a:r>
              <a:rPr dirty="0" err="1"/>
              <a:t>용사들의</a:t>
            </a:r>
            <a:r>
              <a:rPr dirty="0"/>
              <a:t> </a:t>
            </a:r>
            <a:r>
              <a:rPr dirty="0" err="1"/>
              <a:t>방패는</a:t>
            </a:r>
            <a:r>
              <a:rPr dirty="0"/>
              <a:t> </a:t>
            </a:r>
            <a:r>
              <a:rPr dirty="0" err="1"/>
              <a:t>붉은색이고</a:t>
            </a:r>
            <a:r>
              <a:rPr dirty="0"/>
              <a:t> </a:t>
            </a:r>
            <a:r>
              <a:rPr dirty="0" err="1"/>
              <a:t>용맹스런</a:t>
            </a:r>
            <a:r>
              <a:rPr dirty="0"/>
              <a:t> </a:t>
            </a:r>
            <a:r>
              <a:rPr dirty="0" err="1"/>
              <a:t>군사들은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자주색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입었다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준비된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전차들</a:t>
            </a:r>
            <a:r>
              <a:rPr dirty="0"/>
              <a:t>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쇠붙이는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번쩍거리고</a:t>
            </a:r>
            <a:r>
              <a:rPr dirty="0"/>
              <a:t> </a:t>
            </a:r>
            <a:r>
              <a:rPr dirty="0" err="1"/>
              <a:t>방백나무로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창들은</a:t>
            </a:r>
            <a:r>
              <a:rPr dirty="0"/>
              <a:t> </a:t>
            </a:r>
            <a:r>
              <a:rPr dirty="0" err="1"/>
              <a:t>요동친다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34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shields of his soldiers are red; the warriors are clad in scarlet.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metal on the chariots flashes on the day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made ready; the spears of pine are brandished.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전차들이</a:t>
            </a:r>
            <a:r>
              <a:rPr dirty="0"/>
              <a:t> </a:t>
            </a:r>
            <a:r>
              <a:rPr dirty="0" err="1"/>
              <a:t>거리로</a:t>
            </a:r>
            <a:r>
              <a:rPr dirty="0"/>
              <a:t> </a:t>
            </a:r>
            <a:r>
              <a:rPr dirty="0" err="1"/>
              <a:t>질주하며</a:t>
            </a:r>
            <a:r>
              <a:rPr dirty="0"/>
              <a:t> </a:t>
            </a:r>
            <a:r>
              <a:rPr dirty="0" err="1"/>
              <a:t>광장에서</a:t>
            </a:r>
            <a:r>
              <a:rPr dirty="0"/>
              <a:t> </a:t>
            </a:r>
            <a:r>
              <a:rPr dirty="0" err="1"/>
              <a:t>이리</a:t>
            </a:r>
            <a:r>
              <a:rPr dirty="0"/>
              <a:t> </a:t>
            </a:r>
            <a:r>
              <a:rPr dirty="0" err="1"/>
              <a:t>저리</a:t>
            </a:r>
            <a:r>
              <a:rPr dirty="0"/>
              <a:t> </a:t>
            </a:r>
            <a:r>
              <a:rPr dirty="0" err="1"/>
              <a:t>내달리는구나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횃불처럼</a:t>
            </a:r>
            <a:r>
              <a:rPr dirty="0"/>
              <a:t> </a:t>
            </a:r>
            <a:r>
              <a:rPr dirty="0" err="1"/>
              <a:t>보이고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번개처럼</a:t>
            </a:r>
            <a:r>
              <a:rPr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달린다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91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chariots storm through the streets, rushing back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forth through the squares. They look like flaming torches;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dart about like lightning.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920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장교들을</a:t>
            </a:r>
            <a:r>
              <a:rPr dirty="0"/>
              <a:t> </a:t>
            </a:r>
            <a:r>
              <a:rPr dirty="0" err="1"/>
              <a:t>소집한다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비틀거리면서도</a:t>
            </a:r>
            <a:r>
              <a:rPr dirty="0"/>
              <a:t> </a:t>
            </a:r>
            <a:r>
              <a:rPr dirty="0" err="1"/>
              <a:t>진격한다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성벽에</a:t>
            </a:r>
            <a:r>
              <a:rPr dirty="0"/>
              <a:t> </a:t>
            </a:r>
            <a:r>
              <a:rPr dirty="0" err="1"/>
              <a:t>재빨리</a:t>
            </a:r>
            <a:r>
              <a:rPr dirty="0"/>
              <a:t> </a:t>
            </a:r>
            <a:r>
              <a:rPr dirty="0" err="1"/>
              <a:t>다다른다</a:t>
            </a:r>
            <a:r>
              <a:rPr dirty="0"/>
              <a:t>.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공격할</a:t>
            </a:r>
            <a:r>
              <a:rPr dirty="0"/>
              <a:t> </a:t>
            </a:r>
            <a:r>
              <a:rPr dirty="0" err="1"/>
              <a:t>준비를</a:t>
            </a:r>
            <a:r>
              <a:rPr dirty="0"/>
              <a:t> </a:t>
            </a:r>
            <a:r>
              <a:rPr dirty="0" err="1"/>
              <a:t>갖춘다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31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summons his picked troops, yet they stumble on their way.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dash to the city wall; the protective shield is put in place.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강의 수문이 열리고 왕궁이 무너진다.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river gates are thrown open and the palace collapses.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결정됐다</a:t>
            </a:r>
            <a:r>
              <a:rPr dirty="0"/>
              <a:t>. </a:t>
            </a:r>
            <a:r>
              <a:rPr dirty="0" err="1"/>
              <a:t>왕비가</a:t>
            </a:r>
            <a:r>
              <a:rPr dirty="0"/>
              <a:t> </a:t>
            </a:r>
            <a:r>
              <a:rPr dirty="0" err="1"/>
              <a:t>벌거벗겨져</a:t>
            </a:r>
            <a:r>
              <a:rPr dirty="0"/>
              <a:t> </a:t>
            </a:r>
            <a:r>
              <a:rPr dirty="0" err="1"/>
              <a:t>포로가</a:t>
            </a:r>
            <a:r>
              <a:rPr dirty="0"/>
              <a:t> 돼 </a:t>
            </a:r>
            <a:r>
              <a:rPr dirty="0" err="1"/>
              <a:t>끌려가고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시녀들이</a:t>
            </a:r>
            <a:r>
              <a:rPr dirty="0"/>
              <a:t> </a:t>
            </a:r>
            <a:r>
              <a:rPr dirty="0" err="1"/>
              <a:t>비둘기</a:t>
            </a:r>
            <a:r>
              <a:rPr dirty="0"/>
              <a:t> </a:t>
            </a:r>
            <a:r>
              <a:rPr dirty="0" err="1"/>
              <a:t>소리처럼</a:t>
            </a:r>
            <a:r>
              <a:rPr dirty="0"/>
              <a:t> </a:t>
            </a:r>
            <a:r>
              <a:rPr dirty="0" err="1"/>
              <a:t>구슬프게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가슴을</a:t>
            </a:r>
            <a:r>
              <a:rPr dirty="0"/>
              <a:t> </a:t>
            </a:r>
            <a:r>
              <a:rPr dirty="0" err="1"/>
              <a:t>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60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decreed that the city be exiled and carried away.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slave girls moan like doves and beat upon their breasts.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423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옛적부터</a:t>
            </a:r>
            <a:r>
              <a:rPr dirty="0"/>
              <a:t> </a:t>
            </a:r>
            <a:r>
              <a:rPr dirty="0" err="1"/>
              <a:t>니느웨는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찬 </a:t>
            </a:r>
            <a:r>
              <a:rPr dirty="0" err="1"/>
              <a:t>연못</a:t>
            </a:r>
            <a:r>
              <a:rPr dirty="0"/>
              <a:t> </a:t>
            </a:r>
            <a:r>
              <a:rPr dirty="0" err="1"/>
              <a:t>처럼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많았던</a:t>
            </a:r>
            <a:r>
              <a:rPr dirty="0"/>
              <a:t> </a:t>
            </a:r>
            <a:r>
              <a:rPr dirty="0" err="1"/>
              <a:t>성이지만</a:t>
            </a:r>
            <a:r>
              <a:rPr lang="en-US"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도망치고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서라</a:t>
            </a:r>
            <a:r>
              <a:rPr dirty="0"/>
              <a:t>! </a:t>
            </a:r>
            <a:r>
              <a:rPr dirty="0" err="1"/>
              <a:t>서라</a:t>
            </a:r>
            <a:r>
              <a:rPr dirty="0"/>
              <a:t>!” </a:t>
            </a:r>
            <a:r>
              <a:rPr dirty="0" err="1"/>
              <a:t>외치지만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돌아보지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58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Nineveh is like a pool, and its water is draining away.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"Stop! Stop!" they cry, but no one turns back.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나훔 Nahum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0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약탈하라</a:t>
            </a:r>
            <a:r>
              <a:rPr dirty="0"/>
              <a:t>!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약탈하라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값진</a:t>
            </a:r>
            <a:r>
              <a:rPr dirty="0"/>
              <a:t> </a:t>
            </a:r>
            <a:r>
              <a:rPr dirty="0" err="1"/>
              <a:t>것들과</a:t>
            </a:r>
            <a:r>
              <a:rPr dirty="0"/>
              <a:t> </a:t>
            </a:r>
            <a:r>
              <a:rPr dirty="0" err="1"/>
              <a:t>한없이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보물이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01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Plunder the silver! Plunder the gold! The supply is endless,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wealth from all its treasures!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734</Words>
  <Application>Microsoft Office PowerPoint</Application>
  <PresentationFormat>와이드스크린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132</cp:revision>
  <dcterms:created xsi:type="dcterms:W3CDTF">2019-02-17T10:11:46Z</dcterms:created>
  <dcterms:modified xsi:type="dcterms:W3CDTF">2022-09-09T02:31:27Z</dcterms:modified>
</cp:coreProperties>
</file>