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9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피의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  <a:r>
              <a:rPr lang="en-US" dirty="0"/>
              <a:t> </a:t>
            </a:r>
            <a:r>
              <a:rPr dirty="0" err="1"/>
              <a:t>거짓말과</a:t>
            </a:r>
            <a:r>
              <a:rPr dirty="0"/>
              <a:t> </a:t>
            </a:r>
            <a:r>
              <a:rPr dirty="0" err="1"/>
              <a:t>약탈이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자행되고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노략질이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사라지지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성!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6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city of blood, full of lies, full of plunder,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without victims!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돼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아이들도</a:t>
            </a:r>
            <a:r>
              <a:rPr dirty="0"/>
              <a:t> </a:t>
            </a:r>
            <a:r>
              <a:rPr dirty="0" err="1"/>
              <a:t>길거리</a:t>
            </a:r>
            <a:r>
              <a:rPr dirty="0"/>
              <a:t> </a:t>
            </a:r>
            <a:r>
              <a:rPr dirty="0" err="1"/>
              <a:t>구석마다</a:t>
            </a:r>
            <a:r>
              <a:rPr dirty="0"/>
              <a:t> </a:t>
            </a:r>
            <a:r>
              <a:rPr dirty="0" err="1"/>
              <a:t>내동댕이쳐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귀족들도</a:t>
            </a:r>
            <a:r>
              <a:rPr dirty="0"/>
              <a:t> </a:t>
            </a:r>
            <a:r>
              <a:rPr dirty="0" err="1"/>
              <a:t>제비뽑기에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잡혀가고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지도자들도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묶였다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she was taken captive and went into exile.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infants were dashed to pieces at the head of every street.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Lots were cast for her nobles, and all her great men were put in chains.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너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비틀거리고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찾아야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찾아야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too will become drunk; you will go into hiding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seek refuge from the enemy.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요새들은</a:t>
            </a:r>
            <a:r>
              <a:rPr dirty="0"/>
              <a:t> 첫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무화과와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흔들기만</a:t>
            </a:r>
            <a:r>
              <a:rPr dirty="0"/>
              <a:t> </a:t>
            </a:r>
            <a:r>
              <a:rPr dirty="0" err="1"/>
              <a:t>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fortresses are like fig trees with their first ripe fruit;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are shaken, the figs fall into the mouth of the eater.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네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여자들뿐이다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성문들은</a:t>
            </a:r>
            <a:r>
              <a:rPr dirty="0"/>
              <a:t> 네 </a:t>
            </a:r>
            <a:r>
              <a:rPr dirty="0" err="1"/>
              <a:t>원수들에게</a:t>
            </a:r>
            <a:r>
              <a:rPr dirty="0"/>
              <a:t> </a:t>
            </a:r>
            <a:r>
              <a:rPr dirty="0" err="1"/>
              <a:t>활짝</a:t>
            </a:r>
            <a:r>
              <a:rPr dirty="0"/>
              <a:t> </a:t>
            </a:r>
            <a:r>
              <a:rPr dirty="0" err="1"/>
              <a:t>열리고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그 </a:t>
            </a:r>
            <a:r>
              <a:rPr dirty="0" err="1"/>
              <a:t>빗장들을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1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your troops</a:t>
            </a:r>
            <a:r>
              <a:rPr lang="en-US" dirty="0"/>
              <a:t> </a:t>
            </a:r>
            <a:r>
              <a:rPr dirty="0"/>
              <a:t>they are all women!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gates of your land are wide open to your enemies;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fire has consumed their bars.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8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포위에</a:t>
            </a:r>
            <a:r>
              <a:rPr dirty="0"/>
              <a:t> </a:t>
            </a:r>
            <a:r>
              <a:rPr dirty="0" err="1"/>
              <a:t>대비해서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길어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네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강화시켜라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진흙탕에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뭉쳐서</a:t>
            </a:r>
            <a:r>
              <a:rPr dirty="0"/>
              <a:t> </a:t>
            </a:r>
            <a:r>
              <a:rPr dirty="0" err="1"/>
              <a:t>벽돌을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0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Draw water for the siege, strengthen your defenses!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Work the clay, tread the mortar, repair the brickwork!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9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벨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느치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소멸시킬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네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증가시켜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느치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네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증가시켜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fire will devour you; the sword will cut you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and,</a:t>
            </a:r>
            <a:r>
              <a:rPr lang="en-US" dirty="0"/>
              <a:t> </a:t>
            </a:r>
            <a:r>
              <a:rPr dirty="0"/>
              <a:t>like grasshoppers, consume you. Multiply like grasshoppers,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multiply like locusts!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상인들의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늘려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별들보다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</a:t>
            </a:r>
            <a:r>
              <a:rPr dirty="0" err="1"/>
              <a:t>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느치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날아갈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increased the number of your merchants till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more than the stars of the sky,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like locusts they strip the land and then fly away.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파수꾼들이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떼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네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많아도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추운</a:t>
            </a:r>
            <a:r>
              <a:rPr dirty="0"/>
              <a:t> 날 </a:t>
            </a:r>
            <a:r>
              <a:rPr dirty="0" err="1"/>
              <a:t>벽에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뜨면</a:t>
            </a:r>
            <a:r>
              <a:rPr dirty="0"/>
              <a:t> </a:t>
            </a:r>
            <a:r>
              <a:rPr dirty="0" err="1"/>
              <a:t>날아가는</a:t>
            </a:r>
            <a:r>
              <a:rPr dirty="0"/>
              <a:t> </a:t>
            </a:r>
            <a:r>
              <a:rPr dirty="0" err="1"/>
              <a:t>느치</a:t>
            </a:r>
            <a:r>
              <a:rPr dirty="0"/>
              <a:t> </a:t>
            </a:r>
            <a:r>
              <a:rPr dirty="0" err="1"/>
              <a:t>떼처럼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어디론가</a:t>
            </a:r>
            <a:r>
              <a:rPr dirty="0"/>
              <a:t> </a:t>
            </a:r>
            <a:r>
              <a:rPr dirty="0" err="1"/>
              <a:t>떠나갈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guards are like locusts, your officials like swarms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locusts that settle in the walls on a cold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sun appears they fly away, and no one knows where.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왕이여</a:t>
            </a:r>
            <a:r>
              <a:rPr dirty="0"/>
              <a:t>, 네 </a:t>
            </a:r>
            <a:r>
              <a:rPr dirty="0" err="1"/>
              <a:t>목자들은</a:t>
            </a:r>
            <a:r>
              <a:rPr dirty="0"/>
              <a:t> </a:t>
            </a:r>
            <a:r>
              <a:rPr dirty="0" err="1"/>
              <a:t>졸고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네 </a:t>
            </a:r>
            <a:r>
              <a:rPr dirty="0" err="1"/>
              <a:t>관리들은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흩어졌는데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king of Assyria, your shepherds slumber;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nobles lie down to rest. Your people are scattered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mountains with no one to gather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네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네 </a:t>
            </a:r>
            <a:r>
              <a:rPr dirty="0" err="1"/>
              <a:t>부상은</a:t>
            </a:r>
            <a:r>
              <a:rPr dirty="0"/>
              <a:t> </a:t>
            </a:r>
            <a:r>
              <a:rPr dirty="0" err="1"/>
              <a:t>심각하다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치는구나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끊임없는</a:t>
            </a:r>
            <a:r>
              <a:rPr dirty="0"/>
              <a:t> </a:t>
            </a: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악행을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can heal your wound; your injury is fatal.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hears the news about you claps his hands at your fall,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 has not felt your endless cruelty?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99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채찍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바퀴</a:t>
            </a:r>
            <a:r>
              <a:rPr dirty="0"/>
              <a:t> </a:t>
            </a:r>
            <a:r>
              <a:rPr dirty="0" err="1"/>
              <a:t>흔들리는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달리는</a:t>
            </a:r>
            <a:r>
              <a:rPr dirty="0"/>
              <a:t> 말,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거침없이</a:t>
            </a:r>
            <a:r>
              <a:rPr dirty="0"/>
              <a:t> </a:t>
            </a:r>
            <a:r>
              <a:rPr dirty="0" err="1"/>
              <a:t>달려오는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5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crack of whips, the clatter of wheels, galloping horses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jolting chariots!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돌격하는</a:t>
            </a:r>
            <a:r>
              <a:rPr dirty="0"/>
              <a:t> </a:t>
            </a:r>
            <a:r>
              <a:rPr dirty="0" err="1"/>
              <a:t>기마병</a:t>
            </a:r>
            <a:r>
              <a:rPr dirty="0"/>
              <a:t>, </a:t>
            </a:r>
            <a:r>
              <a:rPr dirty="0" err="1"/>
              <a:t>번쩍이는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번개같이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창,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시체</a:t>
            </a:r>
            <a:r>
              <a:rPr dirty="0"/>
              <a:t> </a:t>
            </a:r>
            <a:r>
              <a:rPr dirty="0" err="1"/>
              <a:t>더미</a:t>
            </a:r>
            <a:r>
              <a:rPr dirty="0"/>
              <a:t>,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시체들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시체에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Charging cavalry, flashing swords and glittering spears!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casualties, piles of dead, bodies without number,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stumbling over the corpses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음탕한</a:t>
            </a:r>
            <a:r>
              <a:rPr dirty="0"/>
              <a:t> </a:t>
            </a:r>
            <a:r>
              <a:rPr dirty="0" err="1"/>
              <a:t>창녀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마술을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홀린</a:t>
            </a:r>
            <a:r>
              <a:rPr dirty="0"/>
              <a:t> </a:t>
            </a:r>
            <a:r>
              <a:rPr dirty="0" err="1"/>
              <a:t>탓이다</a:t>
            </a:r>
            <a:r>
              <a:rPr dirty="0"/>
              <a:t>.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음탕한</a:t>
            </a:r>
            <a:r>
              <a:rPr dirty="0"/>
              <a:t> </a:t>
            </a:r>
            <a:r>
              <a:rPr dirty="0" err="1"/>
              <a:t>행위로</a:t>
            </a:r>
            <a:r>
              <a:rPr dirty="0"/>
              <a:t> </a:t>
            </a:r>
            <a:r>
              <a:rPr dirty="0" err="1"/>
              <a:t>팔아넘기고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유혹으로</a:t>
            </a:r>
            <a:r>
              <a:rPr dirty="0"/>
              <a:t> </a:t>
            </a:r>
            <a:r>
              <a:rPr dirty="0" err="1"/>
              <a:t>족속들을</a:t>
            </a:r>
            <a:r>
              <a:rPr dirty="0"/>
              <a:t> </a:t>
            </a:r>
            <a:r>
              <a:rPr dirty="0" err="1"/>
              <a:t>팔아넘겼기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because of the wanton lust of a harlot, alluring, the mistress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sorceries, who enslaved nations by her prostitution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peoples by her witchcraft.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92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치마를</a:t>
            </a:r>
            <a:r>
              <a:rPr dirty="0"/>
              <a:t> 네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올려서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백성들에게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보이고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왕국들에게</a:t>
            </a:r>
            <a:r>
              <a:rPr dirty="0"/>
              <a:t> 네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against you," declares the LORD Almighty.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lift your skirts over your face. I will show the nations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nakedness and the kingdoms your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웃음거리로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구경거리로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pelt you with filth, I will treat you with contempt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you a spectacle.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피하며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니느웨가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슬퍼하겠는가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줄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찾겠느냐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1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see you will flee from you and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`Nineveh is in ruins -- who will mourn for her?'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can I find anyone to comfort you?"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81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</a:t>
            </a:r>
            <a:r>
              <a:rPr dirty="0" err="1"/>
              <a:t>위치하고</a:t>
            </a:r>
            <a:r>
              <a:rPr dirty="0"/>
              <a:t> </a:t>
            </a:r>
            <a:r>
              <a:rPr dirty="0" err="1"/>
              <a:t>강물에</a:t>
            </a:r>
            <a:r>
              <a:rPr dirty="0"/>
              <a:t> </a:t>
            </a:r>
            <a:r>
              <a:rPr dirty="0" err="1"/>
              <a:t>둘러싸여</a:t>
            </a:r>
            <a:r>
              <a:rPr dirty="0"/>
              <a:t> </a:t>
            </a:r>
            <a:r>
              <a:rPr dirty="0" err="1"/>
              <a:t>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물이</a:t>
            </a:r>
            <a:r>
              <a:rPr dirty="0"/>
              <a:t> 그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큰 </a:t>
            </a:r>
            <a:r>
              <a:rPr dirty="0" err="1"/>
              <a:t>물이</a:t>
            </a:r>
            <a:r>
              <a:rPr dirty="0"/>
              <a:t> 그 </a:t>
            </a:r>
            <a:r>
              <a:rPr dirty="0" err="1"/>
              <a:t>성벽이</a:t>
            </a:r>
            <a:r>
              <a:rPr dirty="0"/>
              <a:t> 된 </a:t>
            </a:r>
            <a:r>
              <a:rPr dirty="0" err="1"/>
              <a:t>노아몬보다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77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better than Thebes, situated on the Nile,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water around her? The river was her defense,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her wall.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에티오피아와</a:t>
            </a:r>
            <a:r>
              <a:rPr dirty="0"/>
              <a:t> </a:t>
            </a:r>
            <a:r>
              <a:rPr dirty="0" err="1"/>
              <a:t>이집트는</a:t>
            </a:r>
            <a:r>
              <a:rPr dirty="0"/>
              <a:t> 네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힘이었고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붓과</a:t>
            </a:r>
            <a:r>
              <a:rPr dirty="0"/>
              <a:t> </a:t>
            </a:r>
            <a:r>
              <a:rPr dirty="0" err="1"/>
              <a:t>리비아는</a:t>
            </a:r>
            <a:r>
              <a:rPr dirty="0"/>
              <a:t> 네 </a:t>
            </a:r>
            <a:r>
              <a:rPr dirty="0" err="1"/>
              <a:t>동맹국이었다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1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Cush and Egypt were her boundless strength;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and Libya were among her allies.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1051</Words>
  <Application>Microsoft Office PowerPoint</Application>
  <PresentationFormat>와이드스크린</PresentationFormat>
  <Paragraphs>116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131</cp:revision>
  <dcterms:created xsi:type="dcterms:W3CDTF">2019-02-17T10:11:46Z</dcterms:created>
  <dcterms:modified xsi:type="dcterms:W3CDTF">2022-09-09T02:38:01Z</dcterms:modified>
</cp:coreProperties>
</file>