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하박국 Habakkuk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예언자 하박국이 받은 묵시의 말씀입니다.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oracle that Habakkuk the prophet received.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하박국 Habakkuk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그들이 왕들을 비웃고 관리들을 조롱할 것이다. 그들이 모든 요새를 비웃고 흙 언덕을 쌓아서 그곳을 침략한다.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deride kings and scoff at rulers. They laugh at all fortified cities; they build earthen ramps and capture them.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하박국 Habakkuk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그러나 자기 힘이 신이라고 여기는 죄인들, 그들도 바람처럼 사라져 없어질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they sweep past like the wind and go on -- guilty men, whose own strength is their god."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하박국 Habakkuk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오 여호와여, 주께서는 영원 전부터 계시지 않습니까? 내 하나님, 거룩하신 주여, 우리는 죽지 않을 것입니다. 오 여호와여, 주께서는 심판을 위해 그들을 세우셨습니다. 오 반석이시여, 주께서는 그들을 세워 벌하셨습니다.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 LORD, are you not from everlasting? My God, my Holy One, we will not die. O LORD, you have appointed them to execute judgment; O Rock, you have ordained them to punish.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하박국 Habakkuk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주의 눈은 정결해서 죄악을 보시지 못하시고 죄악을 그냥 바라보시지 못하십니다. 그런데 악한 사람이 자기보다 의로운 사람들을 파괴시키고 있는데 왜 반역자들을 조용히 바라보고만 계십니까?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Your eyes are too pure to look on evil; you cannot tolerate wrong. Why then do you tolerate the treacherous? Why are you silent while the wicked swallow up those more righteous than themselves?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하박국 Habakkuk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주께서는 사람을 바다의 물고기처럼 만드셨고 다스리는 이가 없는 기어다니는 생물처럼 만드셨습니다.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have made men like fish in the sea, like sea creatures that have no ruler.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하박국 Habakkuk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그는 갈고리로 그들 모두를 낚아 올리고 그물로 끌어 올리며 어망 안에 모아 담고는 즐거워하고 기뻐합니다.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wicked foe pulls all of them up with hooks, he catches them in his net, he gathers them up in his dragnet; and so he rejoices and is glad.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하박국 Habakkuk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그리고 자기 그물에다 제물을 바치고 자기 어망에다 분향을 합니다. 잡아들인 것이 많고 그들의 음식이 풍성하게 됐기 때문입니다.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Therefore he sacrifices to his net and burns incense to his dragnet, for by his net he lives in luxury and enjoys the choicest food.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하박국 Habakkuk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이렇게 그들이 그물을 비우고 계속 무자비하게 민족들을 죽여도 됩니까?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Is he to keep on emptying his net, destroying nations without mercy?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하박국 Habakkuk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오 여호와여, 제가 언제까지 부르짖어야합니까? 주께서 듣지 않으시는데. “폭력입니다”라고 제가 주께 외쳐도 주께서는 구해 주지 않으십니다.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How long, O LORD, must I call for help, but you do not listen? Or cry out to you, "Violence!" but you do not save?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하박국 Habakkuk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왜 저로 하여금 불의를 보게 하십니까? 왜 죄악을 쳐다보게 하십니까? 파괴와 폭력이 제 앞에 있습니다. 갈등이 있고 싸움이 일어납니다.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Why do you make me look at injustice? Why do you tolerate wrong? Destruction and violence are before me; there is strife, and conflict abounds.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하박국 Habakkuk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그러므로 율법을 지키지 않고 정의가 아주 실행되지 못합니다. 악인이 의인을 에워싸 버려서 정의가 왜곡됩니다.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Therefore the law is paralyzed, and justice never prevails. The wicked hem in the righteous, so that justice is perverted.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하박국 Habakkuk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“다른 나라들을 보고 잘 살펴보아라. 놀라고 질겁할 것이다. 네가 살아 있는 동안에 내가 어떤 일을 행할 것인데 네게 말해 주어도 너는 믿지 못할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"Look at the nations and watch -- and be utterly amazed. For I am going to do something in your days that you would not believe, even if you were told.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하박국 Habakkuk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보아라. 이제 바벨론 사람들을 내가 일으킬 것이다. 그들은 사납고 과격한 사람들이다. 남의 생활 터전을 빼앗으려고 온 땅을 돌아다닐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am raising up the Babylonians, that ruthless and impetuous people, who sweep across the whole earth to seize dwelling places not their own.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하박국 Habakkuk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그들은 두렵고 무서운 사람들이다. 그들에게 정의와 권위는 그들 마음대로다.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are a feared and dreaded people; they are a law to themselves and promote their own honor.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하박국 Habakkuk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그들의 말들은 표범보다 빠르고 저녁의 늑대들보다 사납다. 그들의 기마병들은 무척이나 빨라서 멀리서부터 달려온다. 그들은 마치 독수리가 먹이를 잡아채듯 빠르게 날아온다.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Their horses are swifter than leopards, fiercer than wolves at dusk. Their cavalry gallops headlong; their horsemen come from afar. They fly like a vulture swooping to devour;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하박국 Habakkuk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그들 무리는 동쪽 바람처럼 모두가 폭력을 휘두르려고 와서 포로들을 모래알처럼 모은다.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all come bent on violence. Their hordes advance like a desert wind and gather prisoners like sand.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