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하박국 Habakkuk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내가 초소에 서서 망대에 자리를 잡고 주께서 내게 무엇을 말씀하실지, 내 호소에 주께서 뭐라고 응답하실지 지켜보겠습니다.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stand at my watch and station myself on the ramparts; I will look to see what he will say to me, and what answer I am to give to this complaint.</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하박국 Habakkuk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네가 여러 나라들을 멸망시키려고 계획한 것이 네 집안에 수치를 불렀고 네 영혼에 죄가 됐다.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have plotted the ruin of many peoples, shaming your own house and forfeiting your life.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하박국 Habakkuk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성벽의 돌이 울부짖을 것이고 나무 기둥이 맞장구칠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stones of the wall will cry out, and the beams of the woodwork will echo it.</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하박국 Habakkuk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화 있을 것이다. 피로 성을 짓고 죄악으로 도시를 세우는 사람아!</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"Woe to him who builds a city with bloodshed and establishes a town by crime!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하박국 Habakkuk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보아라. 수고한 것이 불에 타 버리고 힘들게 한 일이 헛수고가 될 것인데 이것이 만군의 여호와께서 하신 일이 아니냐?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Has not the LORD Almighty determined that the people's labor is only fuel for the fire, that the nations exhaust themselves for nothing?</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하박국 Habakkuk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마치 물이 바다를 덮는 것같이 여호와의 영광을 아는 지식이 세상에 가득 찰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 earth will be filled with the knowledge of the glory of the LORD, as the waters cover the sea.</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하박국 Habakkuk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화 있을 것이다. 자기 이웃에게 술을 통째로 마시게 해 술에 취해서 그들의 벌거벗은 몸을 드러내 보이도록 하는 사람아!</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"Woe to him who gives drink to his neighbors, pouring it from the wineskin till they are drunk, so that he can gaze on their naked bodies.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하박국 Habakkuk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네가 영광 대신에 수치로 가득 차게 될 것이다. 너 또한 마시고 몸을 드러내어라! 여호와께서 오른손에 들고 계신 잔을 네게 돌리실 것이며 수치스러움이 네 영광을 가릴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will be filled with shame instead of glory. Now it is your turn! Drink and be exposed! The cup from the LORD's right hand is coming around to you, and disgrace will cover your glory.</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하박국 Habakkuk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레바논에게 행한 폭력이 너를 압도하고 동물들에 행한 폐해가 너를 공포에 떨게 할 것이다. 네가 사람의 피를 흘리게 하고 땅과 도시와 그 안에 사는 모든 주민들에게 폭력을 행했기 때문이다.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violence you have done to Lebanon will overwhelm you, and your destruction of animals will terrify you. For you have shed man's blood; you have destroyed lands and cities and everyone in them.</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하박국 Habakkuk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우상이 무슨 유익이 되겠느냐? 사람이 그것을 조각해 만들었을 뿐이다. 녹여 만든 신상도 거짓말을 가르치는 스승일 뿐이다. 왜냐하면 만든 사람이 말하지 못하는 우상들을 만들고 자기가 만든 것을 믿기 때문이다.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"Of what value is an idol, since a man has carved it? Or an image that teaches lies? For he who makes it trusts in his own creation; he makes idols that cannot speak.</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하박국 Habakkuk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화 있을 것이다. 나무에 대고 ‘깨어나라!’고 하고 말 못하는 돌에게 ‘일어나라!’고 하는 사람아! 그것이 가르칠 수 있겠느냐? 보아라. 그것은 금과 은으로 덮여 있을 뿐 그 안에는 생기란 전혀 없다.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Woe to him who says to wood, `Come to life!' Or to lifeless stone, `Wake up!' Can it give guidance? It is covered with gold and silver; there is no breath in it.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하박국 Habakkuk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그러자 여호와께서 내게 대답하셨다. “이 묵시를 기록하여라. 판에 똑똑히 새겨서 달리는 사람도 읽을 수 있게 하여라.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LORD replied: "Write down the revelation and make it plain on tablets so that a herald may run with it.</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하박국 Habakkuk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그러나 여호와는 거룩한 성전에 있다. 온 땅은 그분 앞에서 잠잠하라.”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LORD is in his holy temple; let all the earth be silent before him."</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하박국 Habakkuk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왜냐하면 이 묵시는 정해진 때가 돼야 이뤄지고 마지막 때를 말하고 있으며 반드시 이뤄진다. 비록 늦어진다 해도 너는 기다려라. 반드시 올 것이며 지체되지 않을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 revelation awaits an appointed time; it speaks of the end and will not prove false. Though it linger, wait for it; it will certainly come and will not delay.</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하박국 Habakkuk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보아라. 마음이 교만한 사람은 의롭지 않다. 그러나 의인은 그의 믿음으로 살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"See, he is puffed up; his desires are not upright -- but the righteous will live by his faith --</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하박국 Habakkuk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포도주는 사람을 속인다. 거만한 사람은 가만히 있지 못한다. 무덤처럼 목구멍을 넓게 열고 있는 그는 마치 죽음과 같아서 결코 만족함을 모른다. 그는 모든 나라들을 자기에게로 모으고 모든 백성들을 자기 것으로 만들지만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indeed, wine betrays him; he is arrogant and never at rest. Because he is as greedy as the grave and like death is never satisfied, he gathers to himself all the nations and takes captive all the peoples.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하박국 Habakkuk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이들 모두가 그를 속담거리로 삼고 그에 대해 풍자와 비유를 말하지 않겠느냐? ‘화 있을 것이다. 자기 소유가 아닌 것으로 부유하게 된 사람아! 이런 일이 얼마나 더 계속되겠는가?’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"Will not all of them taunt him with ridicule and scorn, saying, "`Woe to him who piles up stolen goods and makes himself wealthy by extortion! How long must this go on?'</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하박국 Habakkuk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갑자기 네 빚쟁이들이 일어나고 너를 공포로 떨게 할 사람들이 깨어 일어나지 않겠느냐? 그러면 네가 그들의 약탈물이 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Will not your debtors suddenly arise? Will they not wake up and make you tremble? Then you will become their victim.</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하박국 Habakkuk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네가 많은 나라들을 약탈했기 때문에 그 나라들 가운데 살아남은 백성 모두가 너를 약탈할 것이다. 네가 사람의 피를 흘리게 하고 땅과 도시와 그 안에 사는 모든 주민들에게 폭력을 행했기 때문이다.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Because you have plundered many nations, the peoples who are left will plunder you. For you have shed man's blood; you have destroyed lands and cities and everyone in them.</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하박국 Habakkuk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화 있을 것이다. 부당하게 취한 것으로 자기 집을 축재하는 사람아! 높은 곳에 자기 둥지를 틀어 재난으로부터 모면하려고 하는구나.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"Woe to him who builds his realm by unjust gain to set his nest on high, to escape the clutches of ruin!</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