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79" d="100"/>
          <a:sy n="79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29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스바냐에게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구시이고</a:t>
            </a:r>
            <a:r>
              <a:rPr dirty="0"/>
              <a:t> </a:t>
            </a:r>
            <a:r>
              <a:rPr dirty="0" err="1"/>
              <a:t>할아버지는</a:t>
            </a:r>
            <a:r>
              <a:rPr dirty="0"/>
              <a:t> </a:t>
            </a:r>
            <a:r>
              <a:rPr dirty="0" err="1"/>
              <a:t>그다랴이며</a:t>
            </a:r>
            <a:r>
              <a:rPr dirty="0"/>
              <a:t> </a:t>
            </a:r>
            <a:r>
              <a:rPr dirty="0" err="1"/>
              <a:t>증조</a:t>
            </a:r>
            <a:r>
              <a:rPr dirty="0"/>
              <a:t> </a:t>
            </a:r>
            <a:r>
              <a:rPr dirty="0" err="1"/>
              <a:t>할아버지는</a:t>
            </a:r>
            <a:r>
              <a:rPr dirty="0"/>
              <a:t> </a:t>
            </a:r>
            <a:r>
              <a:rPr dirty="0" err="1"/>
              <a:t>아마랴이고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고조</a:t>
            </a:r>
            <a:r>
              <a:rPr dirty="0"/>
              <a:t> </a:t>
            </a:r>
            <a:r>
              <a:rPr dirty="0" err="1"/>
              <a:t>할아버지는</a:t>
            </a:r>
            <a:r>
              <a:rPr dirty="0"/>
              <a:t> </a:t>
            </a:r>
            <a:r>
              <a:rPr dirty="0" err="1"/>
              <a:t>히스기야입니다</a:t>
            </a:r>
            <a:r>
              <a:rPr dirty="0"/>
              <a:t>. </a:t>
            </a: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아몬의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요시야</a:t>
            </a:r>
            <a:r>
              <a:rPr dirty="0"/>
              <a:t> </a:t>
            </a:r>
            <a:r>
              <a:rPr dirty="0" err="1"/>
              <a:t>때였습니다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of the LORD that came to Zephaniah son of </a:t>
            </a:r>
            <a:r>
              <a:rPr dirty="0" err="1"/>
              <a:t>Cushi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Gedaliah, the son of </a:t>
            </a:r>
            <a:r>
              <a:rPr dirty="0" err="1"/>
              <a:t>Amariah</a:t>
            </a:r>
            <a:r>
              <a:rPr dirty="0"/>
              <a:t>, the son of Hezekiah,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reign of Josiah son of Amon king of Judah: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그날에</a:t>
            </a:r>
            <a:r>
              <a:rPr dirty="0"/>
              <a:t> ‘</a:t>
            </a:r>
            <a:r>
              <a:rPr dirty="0" err="1"/>
              <a:t>물고기</a:t>
            </a:r>
            <a:r>
              <a:rPr dirty="0"/>
              <a:t> </a:t>
            </a:r>
            <a:r>
              <a:rPr dirty="0" err="1"/>
              <a:t>문’에서는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구역에서는</a:t>
            </a:r>
            <a:r>
              <a:rPr dirty="0"/>
              <a:t> </a:t>
            </a:r>
            <a:r>
              <a:rPr dirty="0" err="1"/>
              <a:t>엉엉</a:t>
            </a:r>
            <a:r>
              <a:rPr dirty="0"/>
              <a:t> </a:t>
            </a:r>
            <a:r>
              <a:rPr dirty="0" err="1"/>
              <a:t>우는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 </a:t>
            </a:r>
            <a:r>
              <a:rPr dirty="0" err="1"/>
              <a:t>언덕에서는</a:t>
            </a:r>
            <a:r>
              <a:rPr dirty="0"/>
              <a:t> </a:t>
            </a:r>
            <a:r>
              <a:rPr dirty="0" err="1"/>
              <a:t>부서지는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that day," declares the LORD, "a cry will go up from the Fish Gate,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wailing from the New Quarter, and a loud crash from the hills.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막데스에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엉엉</a:t>
            </a:r>
            <a:r>
              <a:rPr dirty="0"/>
              <a:t> </a:t>
            </a:r>
            <a:r>
              <a:rPr dirty="0" err="1"/>
              <a:t>울라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달아서</a:t>
            </a:r>
            <a:r>
              <a:rPr dirty="0"/>
              <a:t> </a:t>
            </a:r>
            <a:r>
              <a:rPr dirty="0" err="1"/>
              <a:t>장사하는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01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Wail, you who live in the market district;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merchants will be wiped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trade with silver will be ruined.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등불을</a:t>
            </a:r>
            <a:r>
              <a:rPr dirty="0"/>
              <a:t> 켜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뒤지겠다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술에</a:t>
            </a:r>
            <a:r>
              <a:rPr dirty="0"/>
              <a:t> </a:t>
            </a:r>
            <a:r>
              <a:rPr dirty="0" err="1"/>
              <a:t>찌들어</a:t>
            </a:r>
            <a:r>
              <a:rPr dirty="0"/>
              <a:t> </a:t>
            </a:r>
            <a:r>
              <a:rPr dirty="0" err="1"/>
              <a:t>희희낙락하며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행하지도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내리지도</a:t>
            </a:r>
            <a:r>
              <a:rPr dirty="0"/>
              <a:t> </a:t>
            </a:r>
            <a:r>
              <a:rPr dirty="0" err="1"/>
              <a:t>않으신다’라고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벌하겠다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4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I will search Jerusalem with lamps and punish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complacent, who are like wine left on its dregs,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think, `The LORD will do nothing, either good or bad.'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재산이</a:t>
            </a:r>
            <a:r>
              <a:rPr dirty="0"/>
              <a:t> </a:t>
            </a:r>
            <a:r>
              <a:rPr dirty="0" err="1"/>
              <a:t>약탈당할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집들이</a:t>
            </a:r>
            <a:r>
              <a:rPr dirty="0"/>
              <a:t> </a:t>
            </a:r>
            <a:r>
              <a:rPr dirty="0" err="1"/>
              <a:t>무너질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짓겠지만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살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만들겠지만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5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wealth will be plundered, their houses demolished.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build houses but not live in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plant vineyards but not drink the wine.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큰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다가오는구나</a:t>
            </a:r>
            <a:r>
              <a:rPr dirty="0"/>
              <a:t>.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왔으니</a:t>
            </a:r>
            <a:r>
              <a:rPr dirty="0"/>
              <a:t> 곧 올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날의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비통할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용사들이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울부짖을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great day of the LORD is near -- near and coming quickly.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Listen! The cry on the day of the LORD will be bitter,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shouting of the warrior there.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4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날, </a:t>
            </a:r>
            <a:r>
              <a:rPr dirty="0" err="1"/>
              <a:t>절망과</a:t>
            </a:r>
            <a:r>
              <a:rPr dirty="0"/>
              <a:t> </a:t>
            </a:r>
            <a:r>
              <a:rPr dirty="0" err="1"/>
              <a:t>고통의</a:t>
            </a:r>
            <a:r>
              <a:rPr dirty="0"/>
              <a:t> 날, </a:t>
            </a:r>
            <a:r>
              <a:rPr dirty="0" err="1"/>
              <a:t>파멸과</a:t>
            </a:r>
            <a:r>
              <a:rPr dirty="0"/>
              <a:t> </a:t>
            </a:r>
            <a:r>
              <a:rPr dirty="0" err="1"/>
              <a:t>황폐의</a:t>
            </a:r>
            <a:r>
              <a:rPr dirty="0"/>
              <a:t> 날, </a:t>
            </a:r>
            <a:r>
              <a:rPr dirty="0" err="1"/>
              <a:t>어둡고</a:t>
            </a:r>
            <a:r>
              <a:rPr dirty="0"/>
              <a:t> </a:t>
            </a:r>
            <a:r>
              <a:rPr dirty="0" err="1"/>
              <a:t>우울한</a:t>
            </a:r>
            <a:r>
              <a:rPr dirty="0"/>
              <a:t> 날,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구름과</a:t>
            </a:r>
            <a:r>
              <a:rPr dirty="0"/>
              <a:t> </a:t>
            </a:r>
            <a:r>
              <a:rPr dirty="0" err="1"/>
              <a:t>두꺼운</a:t>
            </a:r>
            <a:r>
              <a:rPr dirty="0"/>
              <a:t> </a:t>
            </a:r>
            <a:r>
              <a:rPr dirty="0" err="1"/>
              <a:t>먹구름이</a:t>
            </a:r>
            <a:r>
              <a:rPr dirty="0"/>
              <a:t> </a:t>
            </a:r>
            <a:r>
              <a:rPr dirty="0" err="1"/>
              <a:t>뒤덮인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56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will be a day of wrath, a day of distress and anguish,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day of trouble and ruin, a day of darkness and gloom,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day of clouds and blackness,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8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나팔소리와</a:t>
            </a:r>
            <a:r>
              <a:rPr dirty="0"/>
              <a:t> </a:t>
            </a:r>
            <a:r>
              <a:rPr dirty="0" err="1"/>
              <a:t>전쟁의</a:t>
            </a:r>
            <a:r>
              <a:rPr dirty="0"/>
              <a:t> </a:t>
            </a:r>
            <a:r>
              <a:rPr dirty="0" err="1"/>
              <a:t>고함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요새</a:t>
            </a:r>
            <a:r>
              <a:rPr dirty="0"/>
              <a:t> </a:t>
            </a:r>
            <a:r>
              <a:rPr dirty="0" err="1"/>
              <a:t>위와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탑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5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day of trumpet and battle cry against the fortified cities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against the corner towers.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걷게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피는</a:t>
            </a:r>
            <a:r>
              <a:rPr dirty="0"/>
              <a:t> </a:t>
            </a:r>
            <a:r>
              <a:rPr dirty="0" err="1"/>
              <a:t>흙먼지처럼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먹은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오물처럼</a:t>
            </a:r>
            <a:r>
              <a:rPr dirty="0"/>
              <a:t> </a:t>
            </a:r>
            <a:r>
              <a:rPr dirty="0" err="1"/>
              <a:t>쏟아질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8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distress on the people and they will walk like blind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have sinned against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blood will be poured out like dust and their entrails like filth.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682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은도</a:t>
            </a:r>
            <a:r>
              <a:rPr dirty="0"/>
              <a:t>,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금도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질투의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온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곧 </a:t>
            </a:r>
            <a:r>
              <a:rPr dirty="0" err="1"/>
              <a:t>없애실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46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their silver nor their gold will be able to save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the LORD's wrath. In the fire of his jealousy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world will be consumed,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will make a sudden end of all who live in the earth."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423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땅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61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sweep away everything from the face of the earth,"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동물을</a:t>
            </a:r>
            <a:r>
              <a:rPr dirty="0"/>
              <a:t> 다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공중의</a:t>
            </a:r>
            <a:r>
              <a:rPr dirty="0"/>
              <a:t> </a:t>
            </a:r>
            <a:r>
              <a:rPr dirty="0" err="1"/>
              <a:t>새들과</a:t>
            </a:r>
            <a:r>
              <a:rPr dirty="0"/>
              <a:t> </a:t>
            </a: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물고기들을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넘어뜨리는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쓸어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땅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멸하겠다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88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sweep away both men and animals;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sweep away the birds of the air and the fish of the sea.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will have only heaps of rubble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cut off man from the face of the earth," declares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치겠다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이곳에서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신상들과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제사장의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56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stretch out my hand against Judah and against all who live in Jerusalem.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cut off from this place every remnant of Baal,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names of the pagan and the idolatrous priests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31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별들을</a:t>
            </a:r>
            <a:r>
              <a:rPr dirty="0"/>
              <a:t> </a:t>
            </a:r>
            <a:r>
              <a:rPr dirty="0" err="1"/>
              <a:t>숭배하는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맹세하지만</a:t>
            </a:r>
            <a:r>
              <a:rPr dirty="0"/>
              <a:t> </a:t>
            </a:r>
            <a:r>
              <a:rPr dirty="0" err="1"/>
              <a:t>말감에게도</a:t>
            </a:r>
            <a:r>
              <a:rPr dirty="0"/>
              <a:t> </a:t>
            </a:r>
            <a:r>
              <a:rPr dirty="0" err="1"/>
              <a:t>맹세하고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98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bow down on the roofs to worship the starry host,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bow down and swear by the LORD and who also swear by Molech,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돌리고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찾지도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묻지도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31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turn back from following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neither seek the LORD nor inquire of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준비하시고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손님을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7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silent before the Sovereign LORD, for the day of the LORD is near.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prepared a sacrifice; he has consecrated those he has invited.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희생제사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왕자들과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벌하겠다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02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the LORD's sacrifice I will punish the princes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king's sons and all those clad in foreign clothes.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스바냐 Zephaniah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문지방에서</a:t>
            </a:r>
            <a:r>
              <a:rPr dirty="0"/>
              <a:t> </a:t>
            </a:r>
            <a:r>
              <a:rPr dirty="0" err="1"/>
              <a:t>껑충껑충</a:t>
            </a:r>
            <a:r>
              <a:rPr dirty="0"/>
              <a:t> </a:t>
            </a:r>
            <a:r>
              <a:rPr dirty="0" err="1"/>
              <a:t>뛰는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벌하겠다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신전을</a:t>
            </a:r>
            <a:r>
              <a:rPr dirty="0"/>
              <a:t> </a:t>
            </a:r>
            <a:r>
              <a:rPr dirty="0" err="1"/>
              <a:t>폭력과</a:t>
            </a:r>
            <a:r>
              <a:rPr dirty="0"/>
              <a:t> </a:t>
            </a:r>
            <a:r>
              <a:rPr dirty="0" err="1"/>
              <a:t>기만으로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채우는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벌하겠다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8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that day I will punish all who avoid stepping on the threshold,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fill the temple of their gods with violence and deceit.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1104</Words>
  <Application>Microsoft Office PowerPoint</Application>
  <PresentationFormat>Widescreen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오유나</cp:lastModifiedBy>
  <cp:revision>129</cp:revision>
  <dcterms:created xsi:type="dcterms:W3CDTF">2019-02-17T10:11:46Z</dcterms:created>
  <dcterms:modified xsi:type="dcterms:W3CDTF">2022-09-06T06:55:27Z</dcterms:modified>
</cp:coreProperties>
</file>