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79" d="100"/>
          <a:sy n="79" d="100"/>
        </p:scale>
        <p:origin x="49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스바냐 Zephaniah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모여</a:t>
            </a:r>
            <a:r>
              <a:rPr dirty="0"/>
              <a:t> </a:t>
            </a:r>
            <a:r>
              <a:rPr dirty="0" err="1"/>
              <a:t>성회를</a:t>
            </a:r>
            <a:r>
              <a:rPr dirty="0"/>
              <a:t> </a:t>
            </a:r>
            <a:r>
              <a:rPr dirty="0" err="1"/>
              <a:t>열라</a:t>
            </a:r>
            <a:r>
              <a:rPr dirty="0"/>
              <a:t>. </a:t>
            </a:r>
            <a:r>
              <a:rPr dirty="0" err="1"/>
              <a:t>창피함을</a:t>
            </a:r>
            <a:r>
              <a:rPr dirty="0"/>
              <a:t> </a:t>
            </a:r>
            <a:r>
              <a:rPr dirty="0" err="1"/>
              <a:t>모르는</a:t>
            </a:r>
            <a:r>
              <a:rPr dirty="0"/>
              <a:t> </a:t>
            </a:r>
            <a:r>
              <a:rPr dirty="0" err="1"/>
              <a:t>백성아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Gather together, gather together, O shameful nation,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스바냐 Zephaniah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교만함으로</a:t>
            </a:r>
            <a:r>
              <a:rPr dirty="0"/>
              <a:t> </a:t>
            </a:r>
            <a:r>
              <a:rPr dirty="0" err="1"/>
              <a:t>얻은</a:t>
            </a:r>
            <a:r>
              <a:rPr dirty="0"/>
              <a:t> </a:t>
            </a:r>
            <a:r>
              <a:rPr dirty="0" err="1"/>
              <a:t>대가인데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모욕하고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뽐냈기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174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they will get in return for their pride,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insulting and mocking the people of the LORD Almighty.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스바냐 Zephaniah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74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무시무시한</a:t>
            </a:r>
            <a:r>
              <a:rPr dirty="0"/>
              <a:t> </a:t>
            </a:r>
            <a:r>
              <a:rPr dirty="0" err="1"/>
              <a:t>존재가</a:t>
            </a:r>
            <a:r>
              <a:rPr dirty="0"/>
              <a:t> </a:t>
            </a:r>
            <a:r>
              <a:rPr dirty="0" err="1"/>
              <a:t>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신들을</a:t>
            </a:r>
            <a:r>
              <a:rPr dirty="0"/>
              <a:t> </a:t>
            </a:r>
            <a:r>
              <a:rPr dirty="0" err="1"/>
              <a:t>없애</a:t>
            </a:r>
            <a:r>
              <a:rPr dirty="0"/>
              <a:t> </a:t>
            </a:r>
            <a:r>
              <a:rPr dirty="0" err="1"/>
              <a:t>버리실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온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저마다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곳에서</a:t>
            </a:r>
            <a:r>
              <a:rPr dirty="0"/>
              <a:t> </a:t>
            </a:r>
            <a:r>
              <a:rPr dirty="0" err="1"/>
              <a:t>그분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무릎</a:t>
            </a:r>
            <a:r>
              <a:rPr dirty="0"/>
              <a:t> </a:t>
            </a:r>
            <a:r>
              <a:rPr dirty="0" err="1"/>
              <a:t>꿇을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920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will be awesome to them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destroys all the gods of the land.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nations on every shore will worship him, every one in its own land.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스바냐 Zephaniah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8574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“오 </a:t>
            </a:r>
            <a:r>
              <a:rPr dirty="0" err="1"/>
              <a:t>에티오피아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내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죽임당할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39372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too, O </a:t>
            </a:r>
            <a:r>
              <a:rPr dirty="0" err="1"/>
              <a:t>Cushites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be slain by my sword."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스바냐 Zephaniah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북쪽을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뻗어</a:t>
            </a:r>
            <a:r>
              <a:rPr dirty="0"/>
              <a:t> </a:t>
            </a:r>
            <a:r>
              <a:rPr dirty="0" err="1"/>
              <a:t>앗시리아를</a:t>
            </a:r>
            <a:r>
              <a:rPr dirty="0"/>
              <a:t> </a:t>
            </a:r>
            <a:r>
              <a:rPr dirty="0" err="1"/>
              <a:t>멸망시키고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니느웨를</a:t>
            </a:r>
            <a:r>
              <a:rPr dirty="0"/>
              <a:t> </a:t>
            </a:r>
            <a:r>
              <a:rPr dirty="0" err="1"/>
              <a:t>완전히</a:t>
            </a:r>
            <a:r>
              <a:rPr dirty="0"/>
              <a:t> </a:t>
            </a:r>
            <a:r>
              <a:rPr dirty="0" err="1"/>
              <a:t>황무지로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사막처럼</a:t>
            </a:r>
            <a:r>
              <a:rPr dirty="0"/>
              <a:t> </a:t>
            </a:r>
            <a:r>
              <a:rPr dirty="0" err="1"/>
              <a:t>쓸모없는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만드실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926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stretch out his hand against the north and destroy Assyria,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leaving Nineveh utterly desolate and dry as the desert.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스바냐 Zephaniah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가축</a:t>
            </a:r>
            <a:r>
              <a:rPr dirty="0"/>
              <a:t> </a:t>
            </a:r>
            <a:r>
              <a:rPr dirty="0" err="1"/>
              <a:t>떼와</a:t>
            </a:r>
            <a:r>
              <a:rPr dirty="0"/>
              <a:t> </a:t>
            </a:r>
            <a:r>
              <a:rPr dirty="0" err="1"/>
              <a:t>온갖</a:t>
            </a:r>
            <a:r>
              <a:rPr dirty="0"/>
              <a:t> </a:t>
            </a:r>
            <a:r>
              <a:rPr dirty="0" err="1"/>
              <a:t>동물들이</a:t>
            </a:r>
            <a:r>
              <a:rPr dirty="0"/>
              <a:t> 그 </a:t>
            </a:r>
            <a:r>
              <a:rPr dirty="0" err="1"/>
              <a:t>한가운데</a:t>
            </a:r>
            <a:r>
              <a:rPr dirty="0"/>
              <a:t> </a:t>
            </a:r>
            <a:r>
              <a:rPr dirty="0" err="1"/>
              <a:t>누울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광야의</a:t>
            </a:r>
            <a:r>
              <a:rPr dirty="0"/>
              <a:t> </a:t>
            </a:r>
            <a:r>
              <a:rPr dirty="0" err="1"/>
              <a:t>부엉이와</a:t>
            </a:r>
            <a:r>
              <a:rPr dirty="0"/>
              <a:t> </a:t>
            </a:r>
            <a:r>
              <a:rPr dirty="0" err="1"/>
              <a:t>올빼미가</a:t>
            </a:r>
            <a:r>
              <a:rPr dirty="0"/>
              <a:t> 그 </a:t>
            </a:r>
            <a:r>
              <a:rPr dirty="0" err="1"/>
              <a:t>기둥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깃들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창문에서</a:t>
            </a:r>
            <a:r>
              <a:rPr dirty="0"/>
              <a:t> </a:t>
            </a:r>
            <a:r>
              <a:rPr dirty="0" err="1"/>
              <a:t>노래를</a:t>
            </a:r>
            <a:r>
              <a:rPr dirty="0"/>
              <a:t> </a:t>
            </a:r>
            <a:r>
              <a:rPr dirty="0" err="1"/>
              <a:t>부르고</a:t>
            </a:r>
            <a:r>
              <a:rPr dirty="0"/>
              <a:t> </a:t>
            </a:r>
            <a:r>
              <a:rPr dirty="0" err="1"/>
              <a:t>문지방에서는</a:t>
            </a:r>
            <a:r>
              <a:rPr dirty="0"/>
              <a:t> 울 </a:t>
            </a:r>
            <a:r>
              <a:rPr dirty="0" err="1"/>
              <a:t>것인데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백향목</a:t>
            </a:r>
            <a:r>
              <a:rPr dirty="0"/>
              <a:t> </a:t>
            </a:r>
            <a:r>
              <a:rPr dirty="0" err="1"/>
              <a:t>기둥들을</a:t>
            </a:r>
            <a:r>
              <a:rPr dirty="0"/>
              <a:t> </a:t>
            </a:r>
            <a:r>
              <a:rPr dirty="0" err="1"/>
              <a:t>허옇게</a:t>
            </a:r>
            <a:r>
              <a:rPr dirty="0"/>
              <a:t> </a:t>
            </a:r>
            <a:r>
              <a:rPr dirty="0" err="1"/>
              <a:t>드러내셨기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545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Flocks and herds will lie down there, creatures of every kind.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desert owl and the screech owl will roost on her columns.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calls will echo through the windows,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rubble will be in the doorways, the beams of cedar will be exposed.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스바냐 Zephaniah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5772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그 </a:t>
            </a:r>
            <a:r>
              <a:rPr dirty="0" err="1"/>
              <a:t>성은</a:t>
            </a:r>
            <a:r>
              <a:rPr dirty="0"/>
              <a:t> </a:t>
            </a:r>
            <a:r>
              <a:rPr dirty="0" err="1"/>
              <a:t>걱정</a:t>
            </a:r>
            <a:r>
              <a:rPr dirty="0"/>
              <a:t> </a:t>
            </a:r>
            <a:r>
              <a:rPr dirty="0" err="1"/>
              <a:t>근심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희희낙락하며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스스로</a:t>
            </a:r>
            <a:r>
              <a:rPr dirty="0"/>
              <a:t> “</a:t>
            </a:r>
            <a:r>
              <a:rPr dirty="0" err="1"/>
              <a:t>세상엔</a:t>
            </a:r>
            <a:r>
              <a:rPr dirty="0"/>
              <a:t> </a:t>
            </a:r>
            <a:r>
              <a:rPr dirty="0" err="1"/>
              <a:t>나뿐이며</a:t>
            </a:r>
            <a:r>
              <a:rPr dirty="0"/>
              <a:t> 나 </a:t>
            </a:r>
            <a:r>
              <a:rPr dirty="0" err="1"/>
              <a:t>말고는</a:t>
            </a:r>
            <a:r>
              <a:rPr dirty="0"/>
              <a:t> </a:t>
            </a:r>
            <a:r>
              <a:rPr dirty="0" err="1"/>
              <a:t>없다”라고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성은</a:t>
            </a:r>
            <a:r>
              <a:rPr dirty="0"/>
              <a:t> </a:t>
            </a:r>
            <a:r>
              <a:rPr dirty="0" err="1"/>
              <a:t>폐허가</a:t>
            </a:r>
            <a:r>
              <a:rPr dirty="0"/>
              <a:t> 돼 </a:t>
            </a:r>
            <a:r>
              <a:rPr dirty="0" err="1"/>
              <a:t>들짐승의</a:t>
            </a:r>
            <a:r>
              <a:rPr dirty="0"/>
              <a:t> </a:t>
            </a:r>
            <a:r>
              <a:rPr dirty="0" err="1"/>
              <a:t>소굴이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지나가는</a:t>
            </a:r>
            <a:r>
              <a:rPr dirty="0"/>
              <a:t> </a:t>
            </a:r>
            <a:r>
              <a:rPr dirty="0" err="1"/>
              <a:t>사람마다</a:t>
            </a:r>
            <a:r>
              <a:rPr dirty="0"/>
              <a:t> </a:t>
            </a:r>
            <a:r>
              <a:rPr dirty="0" err="1"/>
              <a:t>수군덕거리고</a:t>
            </a:r>
            <a:r>
              <a:rPr dirty="0"/>
              <a:t> </a:t>
            </a:r>
            <a:r>
              <a:rPr dirty="0" err="1"/>
              <a:t>손가락질할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834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the carefree city that lived in safety. She said to herself,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am, and there is none besides me." What a ruin she has become,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lair for wild beasts! All who pass by her scoff and shake their fists.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스바냐 Zephaniah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겨처럼</a:t>
            </a:r>
            <a:r>
              <a:rPr dirty="0"/>
              <a:t> </a:t>
            </a:r>
            <a:r>
              <a:rPr dirty="0" err="1"/>
              <a:t>날려</a:t>
            </a:r>
            <a:r>
              <a:rPr dirty="0"/>
              <a:t> </a:t>
            </a:r>
            <a:r>
              <a:rPr dirty="0" err="1"/>
              <a:t>쫓겨나기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무서운</a:t>
            </a:r>
            <a:r>
              <a:rPr dirty="0"/>
              <a:t> </a:t>
            </a:r>
            <a:r>
              <a:rPr dirty="0" err="1"/>
              <a:t>진노가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닥치기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진노의</a:t>
            </a:r>
            <a:r>
              <a:rPr dirty="0"/>
              <a:t> </a:t>
            </a:r>
            <a:r>
              <a:rPr dirty="0" err="1"/>
              <a:t>날이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닥치기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501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the appointed time arrives and that day sweeps on like chaff,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the fierce anger of the LORD comes upon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the day of the LORD's wrath comes upon you.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스바냐 Zephaniah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이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온유한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찾으라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공의를</a:t>
            </a:r>
            <a:r>
              <a:rPr dirty="0"/>
              <a:t> </a:t>
            </a:r>
            <a:r>
              <a:rPr dirty="0" err="1"/>
              <a:t>행한</a:t>
            </a:r>
            <a:r>
              <a:rPr dirty="0"/>
              <a:t> </a:t>
            </a:r>
            <a:r>
              <a:rPr dirty="0" err="1"/>
              <a:t>사람아</a:t>
            </a:r>
            <a:r>
              <a:rPr dirty="0"/>
              <a:t> </a:t>
            </a:r>
            <a:r>
              <a:rPr dirty="0" err="1"/>
              <a:t>의를</a:t>
            </a:r>
            <a:r>
              <a:rPr dirty="0"/>
              <a:t> </a:t>
            </a:r>
            <a:r>
              <a:rPr dirty="0" err="1"/>
              <a:t>구하라</a:t>
            </a:r>
            <a:r>
              <a:rPr dirty="0"/>
              <a:t>. </a:t>
            </a:r>
            <a:r>
              <a:rPr dirty="0" err="1"/>
              <a:t>온유함을</a:t>
            </a:r>
            <a:r>
              <a:rPr dirty="0"/>
              <a:t> </a:t>
            </a:r>
            <a:r>
              <a:rPr dirty="0" err="1"/>
              <a:t>구하라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진노의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혹시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피할</a:t>
            </a:r>
            <a:r>
              <a:rPr dirty="0"/>
              <a:t> 수 </a:t>
            </a:r>
            <a:r>
              <a:rPr dirty="0" err="1"/>
              <a:t>있을지</a:t>
            </a:r>
            <a:r>
              <a:rPr dirty="0"/>
              <a:t> </a:t>
            </a:r>
            <a:r>
              <a:rPr dirty="0" err="1"/>
              <a:t>모른다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668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Seek the LORD, all you humble of the land,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who do what he commands. Seek righteousness, seek humility;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perhaps you will be sheltered on the day of the LORD's anger.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스바냐 Zephaniah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가사는</a:t>
            </a:r>
            <a:r>
              <a:rPr dirty="0"/>
              <a:t> </a:t>
            </a:r>
            <a:r>
              <a:rPr dirty="0" err="1"/>
              <a:t>버려지고</a:t>
            </a:r>
            <a:r>
              <a:rPr dirty="0"/>
              <a:t> </a:t>
            </a:r>
            <a:r>
              <a:rPr dirty="0" err="1"/>
              <a:t>아스글론은</a:t>
            </a:r>
            <a:r>
              <a:rPr dirty="0"/>
              <a:t> </a:t>
            </a:r>
            <a:r>
              <a:rPr dirty="0" err="1"/>
              <a:t>폐허가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아스돗은</a:t>
            </a:r>
            <a:r>
              <a:rPr dirty="0"/>
              <a:t> </a:t>
            </a:r>
            <a:r>
              <a:rPr dirty="0" err="1"/>
              <a:t>한낮에</a:t>
            </a:r>
            <a:r>
              <a:rPr dirty="0"/>
              <a:t> </a:t>
            </a:r>
            <a:r>
              <a:rPr dirty="0" err="1"/>
              <a:t>쫓겨날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r>
              <a:rPr dirty="0" err="1"/>
              <a:t>에그론은</a:t>
            </a:r>
            <a:r>
              <a:rPr dirty="0"/>
              <a:t> </a:t>
            </a:r>
            <a:r>
              <a:rPr dirty="0" err="1"/>
              <a:t>뿌리째</a:t>
            </a:r>
            <a:r>
              <a:rPr dirty="0"/>
              <a:t> </a:t>
            </a:r>
            <a:r>
              <a:rPr dirty="0" err="1"/>
              <a:t>뽑힐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355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Gaza will be abandoned and Ashkelon left in ruins.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midday Ashdod will be emptied and </a:t>
            </a:r>
            <a:r>
              <a:rPr dirty="0" err="1"/>
              <a:t>Ekron</a:t>
            </a:r>
            <a:r>
              <a:rPr dirty="0"/>
              <a:t> uprooted.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스바냐 Zephaniah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216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해안가에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주민들</a:t>
            </a:r>
            <a:r>
              <a:rPr dirty="0"/>
              <a:t>, </a:t>
            </a:r>
            <a:r>
              <a:rPr dirty="0" err="1"/>
              <a:t>그렛의</a:t>
            </a:r>
            <a:r>
              <a:rPr dirty="0"/>
              <a:t> </a:t>
            </a:r>
            <a:r>
              <a:rPr dirty="0" err="1"/>
              <a:t>백성아</a:t>
            </a:r>
            <a:r>
              <a:rPr dirty="0"/>
              <a:t>! </a:t>
            </a:r>
            <a:r>
              <a:rPr dirty="0" err="1"/>
              <a:t>너희들에게</a:t>
            </a:r>
            <a:r>
              <a:rPr dirty="0"/>
              <a:t> </a:t>
            </a: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내릴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“아! </a:t>
            </a:r>
            <a:r>
              <a:rPr dirty="0" err="1"/>
              <a:t>블레셋</a:t>
            </a:r>
            <a:r>
              <a:rPr dirty="0"/>
              <a:t> 땅 </a:t>
            </a:r>
            <a:r>
              <a:rPr dirty="0" err="1"/>
              <a:t>가나안이여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멸망시켜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살 수 </a:t>
            </a:r>
            <a:r>
              <a:rPr dirty="0" err="1"/>
              <a:t>없게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899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Woe to you who live by the sea, O </a:t>
            </a:r>
            <a:r>
              <a:rPr dirty="0" err="1"/>
              <a:t>Kerethite</a:t>
            </a:r>
            <a:r>
              <a:rPr dirty="0"/>
              <a:t> people;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word of the LORD is against you, O Canaan, land of the Philistines.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will destroy you, and none will be left."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스바냐 Zephaniah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543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그 </a:t>
            </a:r>
            <a:r>
              <a:rPr dirty="0" err="1"/>
              <a:t>해안가는</a:t>
            </a:r>
            <a:r>
              <a:rPr dirty="0"/>
              <a:t> </a:t>
            </a:r>
            <a:r>
              <a:rPr dirty="0" err="1"/>
              <a:t>풀밭이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거기에</a:t>
            </a:r>
            <a:r>
              <a:rPr dirty="0"/>
              <a:t> </a:t>
            </a:r>
            <a:r>
              <a:rPr dirty="0" err="1"/>
              <a:t>목자들의</a:t>
            </a:r>
            <a:r>
              <a:rPr dirty="0"/>
              <a:t> </a:t>
            </a:r>
            <a:r>
              <a:rPr dirty="0" err="1"/>
              <a:t>집과</a:t>
            </a:r>
            <a:r>
              <a:rPr dirty="0"/>
              <a:t> 양 </a:t>
            </a:r>
            <a:r>
              <a:rPr dirty="0" err="1"/>
              <a:t>떼의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016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land by the sea, where the </a:t>
            </a:r>
            <a:r>
              <a:rPr dirty="0" err="1"/>
              <a:t>Kerethites</a:t>
            </a:r>
            <a:r>
              <a:rPr dirty="0"/>
              <a:t> dwell,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be a place for shepherds and sheep pens.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스바냐 Zephaniah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133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그 </a:t>
            </a:r>
            <a:r>
              <a:rPr dirty="0" err="1"/>
              <a:t>해안가는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가문의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소유가</a:t>
            </a:r>
            <a:r>
              <a:rPr dirty="0"/>
              <a:t> 돼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그곳을</a:t>
            </a:r>
            <a:r>
              <a:rPr dirty="0"/>
              <a:t> </a:t>
            </a:r>
            <a:r>
              <a:rPr dirty="0" err="1"/>
              <a:t>목장으로</a:t>
            </a:r>
            <a:r>
              <a:rPr dirty="0"/>
              <a:t> 쓸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저녁에는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아스글론의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누울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돌보실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포로</a:t>
            </a:r>
            <a:r>
              <a:rPr dirty="0"/>
              <a:t> 된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회복시키실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148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belong to the remnant of the house of Judah;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they will find pasture. In the evening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lie down in the houses of Ashkelon.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their God will care for them; he will restore their fortunes.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스바냐 Zephaniah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566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모압이</a:t>
            </a:r>
            <a:r>
              <a:rPr dirty="0"/>
              <a:t> </a:t>
            </a:r>
            <a:r>
              <a:rPr dirty="0" err="1"/>
              <a:t>욕설하는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모독하는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들었다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내 </a:t>
            </a:r>
            <a:r>
              <a:rPr dirty="0" err="1"/>
              <a:t>백성에게</a:t>
            </a:r>
            <a:r>
              <a:rPr dirty="0"/>
              <a:t> </a:t>
            </a:r>
            <a:r>
              <a:rPr dirty="0" err="1"/>
              <a:t>욕설을</a:t>
            </a:r>
            <a:r>
              <a:rPr dirty="0"/>
              <a:t> </a:t>
            </a:r>
            <a:r>
              <a:rPr dirty="0" err="1"/>
              <a:t>퍼붓고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땅 </a:t>
            </a:r>
            <a:r>
              <a:rPr dirty="0" err="1"/>
              <a:t>국경에서</a:t>
            </a:r>
            <a:r>
              <a:rPr dirty="0"/>
              <a:t> </a:t>
            </a:r>
            <a:r>
              <a:rPr dirty="0" err="1"/>
              <a:t>의기양양했다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004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have heard the insults of Moab and the taunts of the Ammonites,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insulted my people and made threats against their land.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스바냐 Zephaniah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 </a:t>
            </a:r>
            <a:endParaRPr lang="ko-KR" alt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“그러므로 내가 삶을 두고 맹세한다</a:t>
            </a:r>
            <a:r>
              <a:rPr lang="en-US" altLang="ko-KR" dirty="0"/>
              <a:t>. </a:t>
            </a:r>
            <a:r>
              <a:rPr lang="ko-KR" altLang="en-US" dirty="0"/>
              <a:t>모압이 소돔과 같이 되고 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/>
              <a:t>암몬</a:t>
            </a:r>
            <a:r>
              <a:rPr lang="ko-KR" altLang="en-US" dirty="0"/>
              <a:t> 사람들이 고모라같이 될 것이다</a:t>
            </a:r>
            <a:r>
              <a:rPr lang="en-US" altLang="ko-KR" dirty="0"/>
              <a:t>. </a:t>
            </a:r>
            <a:r>
              <a:rPr lang="ko-KR" altLang="en-US" dirty="0"/>
              <a:t>잡초가 우거지고 소금 구덩이가 있어 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영원히 폐허가 될 것이다</a:t>
            </a:r>
            <a:r>
              <a:rPr lang="en-US" altLang="ko-KR" dirty="0"/>
              <a:t>. </a:t>
            </a:r>
            <a:r>
              <a:rPr lang="ko-KR" altLang="en-US" dirty="0"/>
              <a:t>내 백성들 가운데 남은 사람들이 그들을 노략하고 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내 나라에 살아남은 사람들이 그들의 땅을 차지할 것이다</a:t>
            </a:r>
            <a:r>
              <a:rPr lang="en-US" altLang="ko-KR"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4501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as surely as I live," declares the LORD Almighty, the God of Israel,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"surely Moab will become like Sodom, the Ammonites like Gomorrah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place of weeds and salt pits, a wasteland forever.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remnant of my people will plunder them;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survivors of my nation will inherit their land."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952</Words>
  <Application>Microsoft Office PowerPoint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나눔고딕</vt:lpstr>
      <vt:lpstr>맑은 고딕</vt:lpstr>
      <vt:lpstr>Arial</vt:lpstr>
      <vt:lpstr>7_Office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오유나</cp:lastModifiedBy>
  <cp:revision>129</cp:revision>
  <dcterms:created xsi:type="dcterms:W3CDTF">2019-02-17T10:11:46Z</dcterms:created>
  <dcterms:modified xsi:type="dcterms:W3CDTF">2022-09-06T06:59:09Z</dcterms:modified>
</cp:coreProperties>
</file>