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반역과</a:t>
            </a:r>
            <a:r>
              <a:rPr dirty="0"/>
              <a:t> </a:t>
            </a:r>
            <a:r>
              <a:rPr dirty="0" err="1"/>
              <a:t>오염과</a:t>
            </a:r>
            <a:r>
              <a:rPr dirty="0"/>
              <a:t> </a:t>
            </a:r>
            <a:r>
              <a:rPr dirty="0" err="1"/>
              <a:t>압제의</a:t>
            </a:r>
            <a:r>
              <a:rPr dirty="0"/>
              <a:t> </a:t>
            </a:r>
            <a:r>
              <a:rPr dirty="0" err="1"/>
              <a:t>성아</a:t>
            </a:r>
            <a:r>
              <a:rPr dirty="0"/>
              <a:t>,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city of oppressors, rebellious and defiled!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에티오피아</a:t>
            </a:r>
            <a:r>
              <a:rPr dirty="0"/>
              <a:t> 강 </a:t>
            </a:r>
            <a:r>
              <a:rPr dirty="0" err="1"/>
              <a:t>너머에서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2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beyond the rivers of Cush my worshipers,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scattered people, will bring me offerings.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저질렀던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범죄들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교만함으로</a:t>
            </a:r>
            <a:r>
              <a:rPr dirty="0"/>
              <a:t> </a:t>
            </a:r>
            <a:r>
              <a:rPr dirty="0" err="1"/>
              <a:t>희희낙락하는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언덕에서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거만해지지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6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you will not be put to shame for all the wrongs you have done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will remove from this city those who rejoice in their pride.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again will you be haughty on my holy hill.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겸손하고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의지할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0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leave within you the meek and humble,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trust in the name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행치</a:t>
            </a:r>
            <a:r>
              <a:rPr dirty="0"/>
              <a:t> </a:t>
            </a:r>
            <a:r>
              <a:rPr dirty="0" err="1"/>
              <a:t>아니하며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혀에서는</a:t>
            </a:r>
            <a:r>
              <a:rPr dirty="0"/>
              <a:t> </a:t>
            </a:r>
            <a:r>
              <a:rPr dirty="0" err="1"/>
              <a:t>속임수가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누울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4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remnant of Israel will do no wrong; they will speak no 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deceit be found in their mouths.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eat and lie down and no one will make them afraid."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노래하라</a:t>
            </a:r>
            <a:r>
              <a:rPr dirty="0"/>
              <a:t>. 오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외치라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즐거워하고</a:t>
            </a:r>
            <a:r>
              <a:rPr dirty="0"/>
              <a:t> </a:t>
            </a:r>
            <a:r>
              <a:rPr dirty="0" err="1"/>
              <a:t>기뻐하라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Sing, O Daughter of Zion; shout aloud,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Israel! Be glad and rejoice with all your heart, O Daughter of Jerusalem!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내리셨던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버리셨고</a:t>
            </a:r>
            <a:r>
              <a:rPr dirty="0"/>
              <a:t> 네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쫓아내셨다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왕, </a:t>
            </a:r>
            <a:r>
              <a:rPr dirty="0" err="1"/>
              <a:t>여호와께서</a:t>
            </a:r>
            <a:r>
              <a:rPr dirty="0"/>
              <a:t> 네 </a:t>
            </a:r>
            <a:r>
              <a:rPr dirty="0" err="1"/>
              <a:t>가운데에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악도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7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taken away your punishment, he has turned back your enemy.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King of Israel, is with you; never again will you fear any harm.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56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시온아</a:t>
            </a:r>
            <a:r>
              <a:rPr dirty="0"/>
              <a:t>!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they will say to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fear, O Zion; do not let your hands hang limp.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승리의</a:t>
            </a:r>
            <a:r>
              <a:rPr dirty="0"/>
              <a:t> </a:t>
            </a:r>
            <a:r>
              <a:rPr dirty="0" err="1"/>
              <a:t>용사시다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너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무척이나</a:t>
            </a:r>
            <a:r>
              <a:rPr dirty="0"/>
              <a:t>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새롭게</a:t>
            </a:r>
            <a:r>
              <a:rPr dirty="0"/>
              <a:t> 해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부르시며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your God is with you, he is mighty to save.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take great delight in you, he will quiet you with his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rejoice over you with singing."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축제일인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짐과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없앨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sorrows for the appointed feasts I will remove from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 burden and a reproach to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압제자를</a:t>
            </a:r>
            <a:r>
              <a:rPr dirty="0"/>
              <a:t> </a:t>
            </a:r>
            <a:r>
              <a:rPr dirty="0" err="1"/>
              <a:t>처리하겠다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다리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쫓겨난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칭찬과</a:t>
            </a:r>
            <a:r>
              <a:rPr dirty="0"/>
              <a:t> </a:t>
            </a:r>
            <a:r>
              <a:rPr dirty="0" err="1"/>
              <a:t>명성을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25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 will deal with all who oppressed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rescue the lame and gather those who have been scattered.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them praise and honor in every land where they were put to shame.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목소리도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권고도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신뢰하지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obeys no one, she accepts no correction.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does not trust in the LORD, she does not draw near to her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데려오겠다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모으겠다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된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회복시킬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명성과</a:t>
            </a:r>
            <a:r>
              <a:rPr dirty="0"/>
              <a:t> </a:t>
            </a:r>
            <a:r>
              <a:rPr dirty="0" err="1"/>
              <a:t>칭찬을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 will gather you; at that time I will bring you home.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you honor and praise among all the peoples of the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restore your fortunes before your very eyes," says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관료들은</a:t>
            </a:r>
            <a:r>
              <a:rPr dirty="0"/>
              <a:t> </a:t>
            </a:r>
            <a:r>
              <a:rPr dirty="0" err="1"/>
              <a:t>으르렁거리는</a:t>
            </a:r>
            <a:r>
              <a:rPr dirty="0"/>
              <a:t> </a:t>
            </a:r>
            <a:r>
              <a:rPr dirty="0" err="1"/>
              <a:t>사자들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재판관들은</a:t>
            </a:r>
            <a:r>
              <a:rPr dirty="0"/>
              <a:t> </a:t>
            </a: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무렵의</a:t>
            </a:r>
            <a:r>
              <a:rPr dirty="0"/>
              <a:t> </a:t>
            </a:r>
            <a:r>
              <a:rPr dirty="0" err="1"/>
              <a:t>늑대들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남기지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officials are roaring lions, her rulers are evening wolves,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leave nothing for the morning.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어겼다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prophets are arrogant; they are treacherous men.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priests profane the sanctuary and do violence to the law.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의로우시다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행치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아침마다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베푸시며</a:t>
            </a:r>
            <a:r>
              <a:rPr dirty="0"/>
              <a:t>, 새 </a:t>
            </a:r>
            <a:r>
              <a:rPr dirty="0" err="1"/>
              <a:t>날이</a:t>
            </a:r>
            <a:r>
              <a:rPr dirty="0"/>
              <a:t> 올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어김없이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베푸신다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within her is righteous; he does no wrong.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Morning by morning he dispenses his justice,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new day he does not fail, yet the unrighteous know no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27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멸했다</a:t>
            </a:r>
            <a:r>
              <a:rPr dirty="0"/>
              <a:t>. 성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거리들을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파괴됐다</a:t>
            </a:r>
            <a:r>
              <a:rPr dirty="0"/>
              <a:t>. 한 </a:t>
            </a:r>
            <a:r>
              <a:rPr dirty="0" err="1"/>
              <a:t>사람도</a:t>
            </a:r>
            <a:r>
              <a:rPr dirty="0"/>
              <a:t>, 단 한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주민도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cut off nations; their strongholds are demolished.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left their streets deserted, with no one passing through.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cities are destroyed; no one will be left -- no one at 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79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</a:t>
            </a:r>
            <a:r>
              <a:rPr dirty="0" err="1"/>
              <a:t>적어도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내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징벌한다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멸하지는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생각했었다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새벽같이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짓마다</a:t>
            </a:r>
            <a:r>
              <a:rPr dirty="0"/>
              <a:t> </a:t>
            </a:r>
            <a:r>
              <a:rPr dirty="0" err="1"/>
              <a:t>타락을</a:t>
            </a:r>
            <a:r>
              <a:rPr dirty="0"/>
              <a:t> </a:t>
            </a:r>
            <a:r>
              <a:rPr dirty="0" err="1"/>
              <a:t>일삼았다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the city, `Surely you will fear me and accept correction!'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her dwelling would not be cut off,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all my punishments come upon 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still eager to act corruptly in all they did.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증인으로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기다리라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저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그 </a:t>
            </a:r>
            <a:r>
              <a:rPr dirty="0" err="1"/>
              <a:t>왕국들을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내 </a:t>
            </a:r>
            <a:r>
              <a:rPr dirty="0" err="1"/>
              <a:t>분노와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붓기로</a:t>
            </a:r>
            <a:r>
              <a:rPr dirty="0"/>
              <a:t> </a:t>
            </a:r>
            <a:r>
              <a:rPr dirty="0" err="1"/>
              <a:t>작정했다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온 </a:t>
            </a:r>
            <a:r>
              <a:rPr dirty="0" err="1"/>
              <a:t>땅을</a:t>
            </a:r>
            <a:r>
              <a:rPr dirty="0"/>
              <a:t> 다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33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wait for me," declares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day I will stand up to testify. I have decided to assemble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gather the kingdoms and to pour out my wrath on them </a:t>
            </a:r>
            <a:r>
              <a:rPr lang="en-US" altLang="ko-KR" dirty="0"/>
              <a:t>–</a:t>
            </a:r>
            <a:r>
              <a:rPr dirty="0"/>
              <a:t> all my fierce anger.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world will be consumed by the fire of my jealous anger.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순결한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바꿔서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한마음으로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will I purify the lips of the peoples,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all of them may call on the name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serve him shoulder to shoulder.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1272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129</cp:revision>
  <dcterms:created xsi:type="dcterms:W3CDTF">2019-02-17T10:11:46Z</dcterms:created>
  <dcterms:modified xsi:type="dcterms:W3CDTF">2022-09-06T07:04:06Z</dcterms:modified>
</cp:coreProperties>
</file>