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79" d="100"/>
          <a:sy n="79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다리오</a:t>
            </a:r>
            <a:r>
              <a:rPr dirty="0"/>
              <a:t> 왕 2년째 </a:t>
            </a:r>
            <a:r>
              <a:rPr dirty="0" err="1"/>
              <a:t>되는</a:t>
            </a:r>
            <a:r>
              <a:rPr dirty="0"/>
              <a:t> 해 </a:t>
            </a:r>
            <a:r>
              <a:rPr dirty="0" err="1"/>
              <a:t>여섯째</a:t>
            </a:r>
            <a:r>
              <a:rPr dirty="0"/>
              <a:t> 달 1일에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학개를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스알디엘의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스룹바벨과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여호사닥의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여호수아에게</a:t>
            </a:r>
            <a:r>
              <a:rPr dirty="0"/>
              <a:t> </a:t>
            </a:r>
            <a:r>
              <a:rPr dirty="0" err="1"/>
              <a:t>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51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second year of King Darius, on the first day of the sixth month,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through the prophet Haggai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Zerubbabel son of </a:t>
            </a:r>
            <a:r>
              <a:rPr dirty="0" err="1"/>
              <a:t>Shealtiel</a:t>
            </a:r>
            <a:r>
              <a:rPr dirty="0"/>
              <a:t>, governor of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Joshua son of </a:t>
            </a:r>
            <a:r>
              <a:rPr dirty="0" err="1"/>
              <a:t>Jehozadak</a:t>
            </a:r>
            <a:r>
              <a:rPr dirty="0"/>
              <a:t>, the high priest: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하늘은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이슬</a:t>
            </a:r>
            <a:r>
              <a:rPr dirty="0"/>
              <a:t> </a:t>
            </a:r>
            <a:r>
              <a:rPr dirty="0" err="1"/>
              <a:t>내리기를</a:t>
            </a:r>
            <a:r>
              <a:rPr dirty="0"/>
              <a:t> </a:t>
            </a:r>
            <a:r>
              <a:rPr dirty="0" err="1"/>
              <a:t>그치고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열매</a:t>
            </a:r>
            <a:r>
              <a:rPr dirty="0"/>
              <a:t> </a:t>
            </a:r>
            <a:r>
              <a:rPr dirty="0" err="1"/>
              <a:t>내기를</a:t>
            </a:r>
            <a:r>
              <a:rPr dirty="0"/>
              <a:t> </a:t>
            </a:r>
            <a:r>
              <a:rPr dirty="0" err="1"/>
              <a:t>멈췄다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1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because of you the heavens have withheld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dew and the earth its crops.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718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, </a:t>
            </a:r>
            <a:r>
              <a:rPr dirty="0" err="1"/>
              <a:t>산에</a:t>
            </a:r>
            <a:r>
              <a:rPr dirty="0"/>
              <a:t>, </a:t>
            </a:r>
            <a:r>
              <a:rPr dirty="0" err="1"/>
              <a:t>곡식에</a:t>
            </a:r>
            <a:r>
              <a:rPr dirty="0"/>
              <a:t>, 새 </a:t>
            </a:r>
            <a:r>
              <a:rPr dirty="0" err="1"/>
              <a:t>포도주에</a:t>
            </a:r>
            <a:r>
              <a:rPr dirty="0"/>
              <a:t>, 새 </a:t>
            </a:r>
            <a:r>
              <a:rPr dirty="0" err="1"/>
              <a:t>기름에</a:t>
            </a:r>
            <a:r>
              <a:rPr dirty="0"/>
              <a:t>,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생산해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사람에</a:t>
            </a:r>
            <a:r>
              <a:rPr dirty="0"/>
              <a:t>, </a:t>
            </a:r>
            <a:r>
              <a:rPr dirty="0" err="1"/>
              <a:t>가축에</a:t>
            </a:r>
            <a:r>
              <a:rPr dirty="0"/>
              <a:t>,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것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가뭄이</a:t>
            </a:r>
            <a:r>
              <a:rPr dirty="0"/>
              <a:t> </a:t>
            </a:r>
            <a:r>
              <a:rPr dirty="0" err="1"/>
              <a:t>들게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8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called for a drought on the fields and the mountains, on the grain,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new wine, the oil and whatever the ground produces,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men and cattle, and on the labor of your hands."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스알디엘의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스룹바벨과</a:t>
            </a:r>
            <a:r>
              <a:rPr dirty="0"/>
              <a:t> </a:t>
            </a:r>
            <a:r>
              <a:rPr dirty="0" err="1"/>
              <a:t>여호사닥의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여호수아와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말씀과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학개의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순종했다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보내셨음을</a:t>
            </a:r>
            <a:r>
              <a:rPr dirty="0"/>
              <a:t> </a:t>
            </a:r>
            <a:r>
              <a:rPr dirty="0" err="1"/>
              <a:t>알았기</a:t>
            </a:r>
            <a:r>
              <a:rPr dirty="0"/>
              <a:t> </a:t>
            </a:r>
            <a:r>
              <a:rPr dirty="0" err="1"/>
              <a:t>때문이었다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두려워했다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82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Zerubbabel son of </a:t>
            </a:r>
            <a:r>
              <a:rPr dirty="0" err="1"/>
              <a:t>Shealtiel</a:t>
            </a:r>
            <a:r>
              <a:rPr dirty="0"/>
              <a:t>, Joshua son of </a:t>
            </a:r>
            <a:r>
              <a:rPr dirty="0" err="1"/>
              <a:t>Jehozadak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high priest, and the whole remnant of the people obeyed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voice of the LORD their God and the message of the prophet Haggai,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their God had sent him. And the people feared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심부름꾼</a:t>
            </a:r>
            <a:r>
              <a:rPr dirty="0"/>
              <a:t> </a:t>
            </a:r>
            <a:r>
              <a:rPr dirty="0" err="1"/>
              <a:t>학개가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전했다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8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Haggai, the LORD's messenger, gave this message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to the people: "I am with you," declares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스알디엘의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스룹바벨의</a:t>
            </a:r>
            <a:r>
              <a:rPr dirty="0"/>
              <a:t> </a:t>
            </a:r>
            <a:r>
              <a:rPr dirty="0" err="1"/>
              <a:t>영과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여호사닥의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여호수아의</a:t>
            </a:r>
            <a:r>
              <a:rPr dirty="0"/>
              <a:t> </a:t>
            </a:r>
            <a:r>
              <a:rPr dirty="0" err="1"/>
              <a:t>영과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일으키셨다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74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stirred up the spirit of Zerubbabel son of </a:t>
            </a:r>
            <a:r>
              <a:rPr dirty="0" err="1"/>
              <a:t>Shealtiel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governor of Judah, and the spirit of Joshua son of </a:t>
            </a:r>
            <a:r>
              <a:rPr dirty="0" err="1"/>
              <a:t>Jehozadak</a:t>
            </a:r>
            <a:r>
              <a:rPr dirty="0"/>
              <a:t>, the high priest,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spirit of the whole remnant of the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and began to work on the house of the LORD Almighty, their God,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217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다리오</a:t>
            </a:r>
            <a:r>
              <a:rPr dirty="0"/>
              <a:t> 왕 2년째 </a:t>
            </a:r>
            <a:r>
              <a:rPr dirty="0" err="1"/>
              <a:t>되는</a:t>
            </a:r>
            <a:r>
              <a:rPr dirty="0"/>
              <a:t> 해 </a:t>
            </a:r>
            <a:r>
              <a:rPr dirty="0" err="1"/>
              <a:t>여섯째</a:t>
            </a:r>
            <a:r>
              <a:rPr dirty="0"/>
              <a:t> 달 24일의 </a:t>
            </a:r>
            <a:r>
              <a:rPr dirty="0" err="1"/>
              <a:t>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4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twenty-fourth day of the sixth month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second year of King Darius.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13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lang="ko-KR" altLang="en-US" dirty="0"/>
              <a:t>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않았다’라고</a:t>
            </a:r>
            <a:r>
              <a:rPr dirty="0"/>
              <a:t> 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7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people say, `The time has not yet come for the LORD's house to be built.'"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79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학개를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523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word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through the prophet Haggai: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327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성전은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너희만</a:t>
            </a:r>
            <a:r>
              <a:rPr dirty="0"/>
              <a:t> </a:t>
            </a:r>
            <a:r>
              <a:rPr dirty="0" err="1"/>
              <a:t>꾸며진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7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it a time for you yourselves to be living in your paneled houses,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this house remains a ruin?"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걸어온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잘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959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careful thought to your ways.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심었지만</a:t>
            </a:r>
            <a:r>
              <a:rPr dirty="0"/>
              <a:t> </a:t>
            </a:r>
            <a:r>
              <a:rPr dirty="0" err="1"/>
              <a:t>조금밖에</a:t>
            </a:r>
            <a:r>
              <a:rPr dirty="0"/>
              <a:t> </a:t>
            </a:r>
            <a:r>
              <a:rPr dirty="0" err="1"/>
              <a:t>거두지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먹어도</a:t>
            </a:r>
            <a:r>
              <a:rPr dirty="0"/>
              <a:t> </a:t>
            </a:r>
            <a:r>
              <a:rPr dirty="0" err="1"/>
              <a:t>배부르지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마셔도</a:t>
            </a:r>
            <a:r>
              <a:rPr dirty="0"/>
              <a:t> </a:t>
            </a:r>
            <a:r>
              <a:rPr dirty="0" err="1"/>
              <a:t>만족하지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입어도</a:t>
            </a:r>
            <a:r>
              <a:rPr dirty="0"/>
              <a:t> </a:t>
            </a:r>
            <a:r>
              <a:rPr dirty="0" err="1"/>
              <a:t>따뜻하지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일꾼이</a:t>
            </a:r>
            <a:r>
              <a:rPr dirty="0"/>
              <a:t> </a:t>
            </a:r>
            <a:r>
              <a:rPr dirty="0" err="1"/>
              <a:t>품삯을</a:t>
            </a:r>
            <a:r>
              <a:rPr dirty="0"/>
              <a:t> </a:t>
            </a:r>
            <a:r>
              <a:rPr dirty="0" err="1"/>
              <a:t>벌어도</a:t>
            </a:r>
            <a:r>
              <a:rPr dirty="0"/>
              <a:t> </a:t>
            </a:r>
            <a:r>
              <a:rPr dirty="0" err="1"/>
              <a:t>구멍</a:t>
            </a:r>
            <a:r>
              <a:rPr dirty="0"/>
              <a:t> 난 </a:t>
            </a:r>
            <a:r>
              <a:rPr dirty="0" err="1"/>
              <a:t>주머니에</a:t>
            </a:r>
            <a:r>
              <a:rPr dirty="0"/>
              <a:t> </a:t>
            </a:r>
            <a:r>
              <a:rPr dirty="0" err="1"/>
              <a:t>넣는</a:t>
            </a:r>
            <a:r>
              <a:rPr dirty="0"/>
              <a:t> </a:t>
            </a:r>
            <a:r>
              <a:rPr dirty="0" err="1"/>
              <a:t>격이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14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planted much, but have harvested little.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eat, but never have enough. You drink, but never have your fill.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put on clothes, but are not warm. You earn wages,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to put them in a purse with holes in it."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걸어온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잘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3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careful thought to your ways.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96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up into the mountains and bring down timber and build the house,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 may take pleasure in it and be honored,"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000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풍성함을</a:t>
            </a:r>
            <a:r>
              <a:rPr dirty="0"/>
              <a:t> </a:t>
            </a:r>
            <a:r>
              <a:rPr dirty="0" err="1"/>
              <a:t>기대했지만</a:t>
            </a:r>
            <a:r>
              <a:rPr dirty="0"/>
              <a:t> </a:t>
            </a:r>
            <a:r>
              <a:rPr dirty="0" err="1"/>
              <a:t>조금밖에</a:t>
            </a:r>
            <a:r>
              <a:rPr dirty="0"/>
              <a:t> </a:t>
            </a:r>
            <a:r>
              <a:rPr dirty="0" err="1"/>
              <a:t>거두지</a:t>
            </a:r>
            <a:r>
              <a:rPr dirty="0"/>
              <a:t> </a:t>
            </a:r>
            <a:r>
              <a:rPr dirty="0" err="1"/>
              <a:t>못했고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왔으나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불어</a:t>
            </a:r>
            <a:r>
              <a:rPr dirty="0"/>
              <a:t> </a:t>
            </a:r>
            <a:r>
              <a:rPr dirty="0" err="1"/>
              <a:t>날려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 왜 </a:t>
            </a:r>
            <a:r>
              <a:rPr dirty="0" err="1"/>
              <a:t>그랬겠느냐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집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바쁘기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11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expected much, but see, it turned out to be little.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you brought home, I blew away. Why?" declares the LORD Almighty.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of my house, which remains a ruin,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each of you is busy with his own house.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917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7_Office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오유나</cp:lastModifiedBy>
  <cp:revision>129</cp:revision>
  <dcterms:created xsi:type="dcterms:W3CDTF">2019-02-17T10:11:46Z</dcterms:created>
  <dcterms:modified xsi:type="dcterms:W3CDTF">2022-09-06T06:41:42Z</dcterms:modified>
</cp:coreProperties>
</file>