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04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달 21일에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twenty-first day of the seventh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through the prophet Haggai: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왕 2년째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아홉째</a:t>
            </a:r>
            <a:r>
              <a:rPr dirty="0"/>
              <a:t> 달 24일에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6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ninth month, in the second year of Darius,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the prophet Haggai: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0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관해서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물어보아라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26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`Ask the priests what the law says: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그 </a:t>
            </a:r>
            <a:r>
              <a:rPr dirty="0" err="1"/>
              <a:t>옷자락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싸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옷자락이</a:t>
            </a:r>
            <a:r>
              <a:rPr dirty="0"/>
              <a:t> </a:t>
            </a:r>
            <a:r>
              <a:rPr dirty="0" err="1"/>
              <a:t>빵이나</a:t>
            </a:r>
            <a:r>
              <a:rPr dirty="0"/>
              <a:t> </a:t>
            </a:r>
            <a:r>
              <a:rPr dirty="0" err="1"/>
              <a:t>삶은</a:t>
            </a:r>
            <a:r>
              <a:rPr dirty="0"/>
              <a:t> </a:t>
            </a:r>
            <a:r>
              <a:rPr dirty="0" err="1"/>
              <a:t>음식이나</a:t>
            </a:r>
            <a:r>
              <a:rPr dirty="0"/>
              <a:t> </a:t>
            </a: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기름이나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음식에</a:t>
            </a:r>
            <a:r>
              <a:rPr dirty="0"/>
              <a:t> </a:t>
            </a:r>
            <a:r>
              <a:rPr dirty="0" err="1"/>
              <a:t>닿았다면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거룩해지느냐고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.’”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“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않습니다”라고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1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person carries consecrated meat in the fold of his garment,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fold touches some bread or stew, some wine, oil or other food,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it become consecrated?'" The priests answered, "No."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95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학개가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만져</a:t>
            </a:r>
            <a:r>
              <a:rPr dirty="0"/>
              <a:t> </a:t>
            </a:r>
            <a:r>
              <a:rPr dirty="0" err="1"/>
              <a:t>부정해진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것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만졌다면</a:t>
            </a:r>
            <a:r>
              <a:rPr dirty="0"/>
              <a:t> </a:t>
            </a:r>
            <a:r>
              <a:rPr lang="ko-KR" altLang="en-US" dirty="0"/>
              <a:t>그것도 부정해집니까</a:t>
            </a:r>
            <a:r>
              <a:rPr lang="en-US" altLang="ko-KR" dirty="0"/>
              <a:t>?”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“</a:t>
            </a:r>
            <a:r>
              <a:rPr lang="ko-KR" altLang="en-US" dirty="0" err="1"/>
              <a:t>부정해집니다”라고</a:t>
            </a:r>
            <a:r>
              <a:rPr lang="ko-KR" altLang="en-US" dirty="0"/>
              <a:t> 제사장들이 대답했다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97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Haggai said, "If a person defiled by contact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dead body touches one of these things, does it become defiled?"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the priests replied, "it becomes defiled."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94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학개가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“‘내 </a:t>
            </a:r>
            <a:r>
              <a:rPr dirty="0" err="1"/>
              <a:t>앞에서</a:t>
            </a:r>
            <a:r>
              <a:rPr dirty="0"/>
              <a:t> 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그렇고</a:t>
            </a:r>
            <a:r>
              <a:rPr dirty="0"/>
              <a:t> 이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그렇다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‘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그렇다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9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Haggai said, "`So it is with this people and this nation in my sight,'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 `Whatever they do and whatever they offer there is defiled.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오늘부터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돌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돌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쌓기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어땠느냐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"`Now give careful thought to this from this day on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how things were before one stone was laid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another in the LORD's temple.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20섬을 </a:t>
            </a:r>
            <a:r>
              <a:rPr dirty="0" err="1"/>
              <a:t>쌓아도</a:t>
            </a:r>
            <a:r>
              <a:rPr dirty="0"/>
              <a:t> 10섬밖에 </a:t>
            </a:r>
            <a:r>
              <a:rPr dirty="0" err="1"/>
              <a:t>없었고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틀에서</a:t>
            </a:r>
            <a:r>
              <a:rPr dirty="0"/>
              <a:t> 50통을 </a:t>
            </a:r>
            <a:r>
              <a:rPr dirty="0" err="1"/>
              <a:t>길러</a:t>
            </a:r>
            <a:r>
              <a:rPr dirty="0"/>
              <a:t> </a:t>
            </a:r>
            <a:r>
              <a:rPr dirty="0" err="1"/>
              <a:t>와도</a:t>
            </a:r>
            <a:r>
              <a:rPr dirty="0"/>
              <a:t> 20통뿐이었다.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96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anyone came to a heap of twenty measures,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only ten. When anyone went to a wine vat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draw fifty measures, there were only twenty.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말라죽게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병과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곰팡이와</a:t>
            </a:r>
            <a:r>
              <a:rPr dirty="0"/>
              <a:t> </a:t>
            </a:r>
            <a:r>
              <a:rPr dirty="0" err="1"/>
              <a:t>우박으로</a:t>
            </a:r>
            <a:r>
              <a:rPr dirty="0"/>
              <a:t> </a:t>
            </a:r>
            <a:r>
              <a:rPr dirty="0" err="1"/>
              <a:t>쳤으나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struck all the work of your hands with blight, mildew and hail,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did not turn to me,' declares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77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‘</a:t>
            </a:r>
            <a:r>
              <a:rPr dirty="0" err="1"/>
              <a:t>오늘부터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아홉째</a:t>
            </a:r>
            <a:r>
              <a:rPr dirty="0"/>
              <a:t> 달 24일부터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놓던</a:t>
            </a:r>
            <a:r>
              <a:rPr dirty="0"/>
              <a:t> </a:t>
            </a:r>
            <a:r>
              <a:rPr dirty="0" err="1"/>
              <a:t>날부터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09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`From this day on, from this twenty-fourth day of the ninth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careful thought to the day when the foundation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LORD's temple was laid. Give careful thought: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씨앗이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포도나무와</a:t>
            </a:r>
            <a:r>
              <a:rPr dirty="0"/>
              <a:t> </a:t>
            </a:r>
            <a:r>
              <a:rPr dirty="0" err="1"/>
              <a:t>무화과나무와</a:t>
            </a:r>
            <a:r>
              <a:rPr dirty="0"/>
              <a:t> </a:t>
            </a:r>
            <a:r>
              <a:rPr dirty="0" err="1"/>
              <a:t>석류나무와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오늘부터는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there yet any seed left in the barn? Until now, the vine and the fig tree,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pomegranate and the olive tree have not borne fruit.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"`From this day on I will bless you.'"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04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lang="ko-KR" altLang="en-US" dirty="0"/>
              <a:t> </a:t>
            </a: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여호수아와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남아 있는 모든 백성들에게 말하여라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2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Zerubbabel son of </a:t>
            </a:r>
            <a:r>
              <a:rPr dirty="0" err="1"/>
              <a:t>Shealtiel</a:t>
            </a:r>
            <a:r>
              <a:rPr dirty="0"/>
              <a:t>, governor of Judah, to Joshua son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Jehozadak</a:t>
            </a:r>
            <a:r>
              <a:rPr dirty="0"/>
              <a:t>, the high priest, and to the remnant of the people. Ask them,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달 24일에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학개에게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Haggai a second time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month: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스룹바벨에게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뒤흔들겠다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3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Zerubbabel governor of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will shake the heavens and the earth.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01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왕국의</a:t>
            </a:r>
            <a:r>
              <a:rPr dirty="0"/>
              <a:t>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뒤엎고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왕국의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전차들과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뒤엎을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말들과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형제의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overturn royal thrones and shatter the power of the foreign kingdoms.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overthrow chariots and their drivers; horses and their riders will fall,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by the sword of his brother.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너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내 종 </a:t>
            </a:r>
            <a:r>
              <a:rPr dirty="0" err="1"/>
              <a:t>스룹바벨을</a:t>
            </a:r>
            <a:r>
              <a:rPr dirty="0"/>
              <a:t> </a:t>
            </a:r>
            <a:r>
              <a:rPr dirty="0" err="1"/>
              <a:t>선택하겠다</a:t>
            </a:r>
            <a:r>
              <a:rPr dirty="0"/>
              <a:t>.’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선택했으니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인장</a:t>
            </a:r>
            <a:r>
              <a:rPr dirty="0"/>
              <a:t> </a:t>
            </a:r>
            <a:r>
              <a:rPr dirty="0" err="1"/>
              <a:t>반지처럼</a:t>
            </a:r>
            <a:r>
              <a:rPr dirty="0"/>
              <a:t> </a:t>
            </a:r>
            <a:r>
              <a:rPr dirty="0" err="1"/>
              <a:t>만들겠다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92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"'On that day,' declares the 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'I will take you, my servant Zerubbabel son of </a:t>
            </a:r>
            <a:r>
              <a:rPr dirty="0" err="1"/>
              <a:t>Shealtiel</a:t>
            </a:r>
            <a:r>
              <a:rPr dirty="0"/>
              <a:t>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'and I will make you like my signet ring,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chosen you,' declares the LORD Almighty."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83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‘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영광스러웠던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이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눈에도</a:t>
            </a:r>
            <a:r>
              <a:rPr dirty="0"/>
              <a:t> </a:t>
            </a:r>
            <a:r>
              <a:rPr dirty="0" err="1"/>
              <a:t>하찮게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`Who of you is left who saw this house in its former glory?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does it look to you now? Does it not seem to you like nothing?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04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스룹바벨아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.’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여호수아야</a:t>
            </a:r>
            <a:r>
              <a:rPr dirty="0"/>
              <a:t>,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내라</a:t>
            </a:r>
            <a:r>
              <a:rPr dirty="0"/>
              <a:t>.’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함께하니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be strong, O Zerubbabel,' declares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 strong, O Joshua son of </a:t>
            </a:r>
            <a:r>
              <a:rPr dirty="0" err="1"/>
              <a:t>Jehozadak</a:t>
            </a:r>
            <a:r>
              <a:rPr dirty="0"/>
              <a:t>, the high priest. Be strong,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people of the land,' declares the LORD, `and work. For I am with you,'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 Almighty.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7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4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I covenanted with you when you came out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Spirit remains among you. Do not fear.'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30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한 번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육지를</a:t>
            </a:r>
            <a:r>
              <a:rPr dirty="0"/>
              <a:t> </a:t>
            </a:r>
            <a:r>
              <a:rPr dirty="0" err="1"/>
              <a:t>뒤흔들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 says: `In a little while I will once more shake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and the earth, the sea and the dry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뒤흔들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보화가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채우겠다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4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shake all nations, and the desired of all nations will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fill this house with glory,' says the LORD Almighty.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‘</a:t>
            </a:r>
            <a:r>
              <a:rPr dirty="0" err="1"/>
              <a:t>은도</a:t>
            </a:r>
            <a:r>
              <a:rPr dirty="0"/>
              <a:t> 내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금도</a:t>
            </a:r>
            <a:r>
              <a:rPr dirty="0"/>
              <a:t> 내 </a:t>
            </a:r>
            <a:r>
              <a:rPr dirty="0" err="1"/>
              <a:t>것이다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2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silver is mine and the gold is mine,'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 Almighty.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학개 Haggai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훗날</a:t>
            </a:r>
            <a:r>
              <a:rPr dirty="0"/>
              <a:t> 이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이전의</a:t>
            </a:r>
            <a:r>
              <a:rPr dirty="0"/>
              <a:t> </a:t>
            </a:r>
            <a:r>
              <a:rPr dirty="0" err="1"/>
              <a:t>영광보다</a:t>
            </a:r>
            <a:r>
              <a:rPr dirty="0"/>
              <a:t> 클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glory of this present house will be greater than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the former house,' says the LORD Almighty.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`And in this place I will grant peace,' declares the LORD Almighty."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1399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130</cp:revision>
  <dcterms:created xsi:type="dcterms:W3CDTF">2019-02-17T10:11:46Z</dcterms:created>
  <dcterms:modified xsi:type="dcterms:W3CDTF">2022-09-06T06:49:47Z</dcterms:modified>
</cp:coreProperties>
</file>