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2년 </a:t>
            </a:r>
            <a:r>
              <a:rPr dirty="0" err="1"/>
              <a:t>여덟째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잇도의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베레갸의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스가랴에게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eighth month of the second year of Darius,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the prophet Zechariah son of </a:t>
            </a:r>
            <a:r>
              <a:rPr dirty="0" err="1"/>
              <a:t>Berekiah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Iddo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0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은매화나무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두루두루</a:t>
            </a:r>
            <a:r>
              <a:rPr dirty="0"/>
              <a:t> </a:t>
            </a:r>
            <a:r>
              <a:rPr dirty="0" err="1"/>
              <a:t>돌아다니라고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8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standing among the myrtle trees explained,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are the ones the LORD has sent to go throughout the earth."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은매화나무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돌아다녀</a:t>
            </a:r>
            <a:r>
              <a:rPr dirty="0"/>
              <a:t> </a:t>
            </a:r>
            <a:r>
              <a:rPr dirty="0" err="1"/>
              <a:t>봤더니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조용하고</a:t>
            </a:r>
            <a:r>
              <a:rPr dirty="0"/>
              <a:t> </a:t>
            </a:r>
            <a:r>
              <a:rPr dirty="0" err="1"/>
              <a:t>평안했습니다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23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reported to the angel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standing among the myrtle trees,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gone throughout the earth and found the whole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world at rest and in peace."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24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않으시렵니까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노여워하신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</a:t>
            </a:r>
            <a:r>
              <a:rPr dirty="0" err="1"/>
              <a:t>벌써</a:t>
            </a:r>
            <a:r>
              <a:rPr dirty="0"/>
              <a:t> 70년입니다.”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73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of the LORD said, "LORD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 withhold mercy from Jerusalem and from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towns of Judah, which you have been angry with these seventy years?"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나와 함께 말하던 천사에게 은혜로운 위로의 말씀으로 대답하셨다.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6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spoke kind and comforting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words to the angel who talked with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2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외쳐라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너무너무</a:t>
            </a:r>
            <a:r>
              <a:rPr dirty="0"/>
              <a:t> </a:t>
            </a:r>
            <a:r>
              <a:rPr dirty="0" err="1"/>
              <a:t>사랑한다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who was speaking to me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"Proclaim this word: 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 very jealous for Jerusalem and Zion,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안일을</a:t>
            </a:r>
            <a:r>
              <a:rPr dirty="0"/>
              <a:t> </a:t>
            </a:r>
            <a:r>
              <a:rPr dirty="0" err="1"/>
              <a:t>즐기는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냈는데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3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am very angry with the nations that feel secure.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only a little angry, but they added to the calamity.'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72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자비한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돌아가겠다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측량줄을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4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this is what the LORD says: `I will return to Jerusalem with mercy,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my house will be rebuilt. And the measuring line will be stretched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over Jerusalem,' declares the LORD Almighty.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07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외쳐라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넘치도록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위로하고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"Proclaim further: This is what the LORD Almighty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says: `My towns will again overflow with prosperity,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will again comfort Zion and choose Jerusalem.'"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눈을 들어 바라보니 그곳에 네 개의 뿔이 보였다.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looked up -- and there before me were four horns!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27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?”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뿔들이다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9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 the angel who was speaking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are these?" He answered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horns that scattered Judah, Israel and Jerusalem."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“나 여호와가 너희 조상들에게 몹시 화가 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 LORD was very angry with your forefathers.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그때 여호와께서 내게 네 명의 대장장이를 보여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showed me four craftsmen.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하러</a:t>
            </a:r>
            <a:r>
              <a:rPr dirty="0"/>
              <a:t> </a:t>
            </a:r>
            <a:r>
              <a:rPr dirty="0" err="1"/>
              <a:t>왔습니까</a:t>
            </a:r>
            <a:r>
              <a:rPr dirty="0"/>
              <a:t>?”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대답하셨다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뿔들은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흩어지게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나라들이다</a:t>
            </a:r>
            <a:r>
              <a:rPr dirty="0"/>
              <a:t>.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흩어지게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짓밟았다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대장장이들은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뿔들로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떨게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꺾어</a:t>
            </a:r>
            <a:r>
              <a:rPr dirty="0"/>
              <a:t> </a:t>
            </a:r>
            <a:r>
              <a:rPr dirty="0" err="1"/>
              <a:t>버리려고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63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asked, "What are these coming to do?" He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horns that scattered Judah so that no one could raise his head,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craftsmen have come to terrify them and throw down these horns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nations who lifted up their horns against the land of Judah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scatter its people."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돌아오라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7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tell the people: This is what the LORD Almighty says: `Return to me,'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 Almighty, `and I will return to you,' says the LORD Almighty.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조상들을</a:t>
            </a:r>
            <a:r>
              <a:rPr dirty="0"/>
              <a:t> </a:t>
            </a:r>
            <a:r>
              <a:rPr dirty="0" err="1"/>
              <a:t>본받지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일찍이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‘부디 너희는 악한 길과 악한 행위에서 </a:t>
            </a:r>
            <a:r>
              <a:rPr lang="ko-KR" altLang="en-US" dirty="0" err="1"/>
              <a:t>돌아오라’고</a:t>
            </a:r>
            <a:r>
              <a:rPr lang="ko-KR" altLang="en-US" dirty="0"/>
              <a:t> 하시는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만군의 여호와의 말씀을 외쳐 말했다</a:t>
            </a:r>
            <a:r>
              <a:rPr lang="en-US" altLang="ko-KR" dirty="0"/>
              <a:t>. </a:t>
            </a:r>
            <a:r>
              <a:rPr lang="ko-KR" altLang="en-US" dirty="0"/>
              <a:t>그러나 그들은 내 말을 듣지도 않았고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귀 기울이지도 않았다</a:t>
            </a:r>
            <a:r>
              <a:rPr lang="en-US" altLang="ko-KR" dirty="0"/>
              <a:t>. </a:t>
            </a:r>
            <a:r>
              <a:rPr lang="ko-KR" altLang="en-US" dirty="0"/>
              <a:t>나 여호와가 하는 말이다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like your forefathers, to whom the earlier prophets proclaimed: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`Turn from your evil ways and your evil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practices.' But they would not listen or pay attention to me, declares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 조상이 어디 있느냐? 예언자들이 영원히 사느냐?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are your forefathers now? And the prophets, do they live forever?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99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규례들을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듣도록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예언자들에게</a:t>
            </a:r>
            <a:r>
              <a:rPr dirty="0"/>
              <a:t> </a:t>
            </a:r>
            <a:r>
              <a:rPr dirty="0" err="1"/>
              <a:t>말하라고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명령하지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않고서</a:t>
            </a:r>
            <a:r>
              <a:rPr dirty="0"/>
              <a:t> </a:t>
            </a:r>
            <a:r>
              <a:rPr dirty="0" err="1"/>
              <a:t>이제야</a:t>
            </a:r>
            <a:r>
              <a:rPr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보며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길과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하기로</a:t>
            </a:r>
            <a:r>
              <a:rPr dirty="0"/>
              <a:t> </a:t>
            </a:r>
            <a:r>
              <a:rPr dirty="0" err="1"/>
              <a:t>작정하신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이루셨다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23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did not my words and my decrees,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commanded my servants the prophets,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overtake your forefathers? "Then they repented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Almighty has done to us what our ways and practices deserve,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he determined to do.'"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5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다리오가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2년 </a:t>
            </a:r>
            <a:r>
              <a:rPr dirty="0" err="1"/>
              <a:t>열한째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스밧</a:t>
            </a:r>
            <a:r>
              <a:rPr dirty="0"/>
              <a:t> </a:t>
            </a:r>
            <a:r>
              <a:rPr dirty="0" err="1"/>
              <a:t>월</a:t>
            </a:r>
            <a:r>
              <a:rPr dirty="0"/>
              <a:t> 24일에 </a:t>
            </a:r>
            <a:r>
              <a:rPr dirty="0" err="1"/>
              <a:t>잇도의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베레갸의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스가랴</a:t>
            </a:r>
            <a:r>
              <a:rPr dirty="0"/>
              <a:t>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twenty-fourth day of the eleventh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month of Shebat, in the second year of Darius,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the prophet Zechariah son of </a:t>
            </a:r>
            <a:r>
              <a:rPr dirty="0" err="1"/>
              <a:t>Berekiah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Iddo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타고서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은매화나무들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뒤에는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갈색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흰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4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night I had a vision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before me was a man riding a red horse!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standing among the myrtle trees in a ravine.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Behind him were red, brown and white horses.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?”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8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asked, "What are these, my lord?"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who was talking with me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show you what they are."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1315</Words>
  <Application>Microsoft Macintosh PowerPoint</Application>
  <PresentationFormat>와이드스크린</PresentationFormat>
  <Paragraphs>129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129</cp:revision>
  <dcterms:created xsi:type="dcterms:W3CDTF">2019-02-17T10:11:46Z</dcterms:created>
  <dcterms:modified xsi:type="dcterms:W3CDTF">2022-09-08T08:23:46Z</dcterms:modified>
</cp:coreProperties>
</file>