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레바논아 네 문을 열어라. 불이 네 백향목을 사를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0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Open your doors,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Lebanon, so that fire may devour your cedars!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‘</a:t>
            </a:r>
            <a:r>
              <a:rPr dirty="0" err="1"/>
              <a:t>은총’이라고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막대기를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부러뜨리며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2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took my staff called Favor and broke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revoking the covenant I had made with all the nations.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약속이</a:t>
            </a:r>
            <a:r>
              <a:rPr dirty="0"/>
              <a:t> </a:t>
            </a:r>
            <a:r>
              <a:rPr dirty="0" err="1"/>
              <a:t>깨졌다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따르던</a:t>
            </a:r>
            <a:r>
              <a:rPr dirty="0"/>
              <a:t> </a:t>
            </a:r>
            <a:r>
              <a:rPr dirty="0" err="1"/>
              <a:t>불쌍한</a:t>
            </a:r>
            <a:r>
              <a:rPr dirty="0"/>
              <a:t> </a:t>
            </a:r>
            <a:r>
              <a:rPr dirty="0" err="1"/>
              <a:t>양들은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0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revoked on that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the afflicted of the flock who were watching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 knew it was the word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08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좋다고</a:t>
            </a:r>
            <a:r>
              <a:rPr dirty="0"/>
              <a:t> </a:t>
            </a:r>
            <a:r>
              <a:rPr dirty="0" err="1"/>
              <a:t>생각하면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몸값을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싫으면</a:t>
            </a:r>
            <a:r>
              <a:rPr dirty="0"/>
              <a:t> </a:t>
            </a:r>
            <a:r>
              <a:rPr dirty="0" err="1"/>
              <a:t>그만두라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몸값으로</a:t>
            </a:r>
            <a:r>
              <a:rPr dirty="0"/>
              <a:t> </a:t>
            </a:r>
            <a:r>
              <a:rPr dirty="0" err="1"/>
              <a:t>은돈</a:t>
            </a:r>
            <a:r>
              <a:rPr dirty="0"/>
              <a:t> 30을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29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told them, "If you think it best, give me my pay; but if not,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it." So they paid me thirty pieces of silver.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04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은돈</a:t>
            </a:r>
            <a:r>
              <a:rPr dirty="0"/>
              <a:t> 30은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몸값으로</a:t>
            </a:r>
            <a:r>
              <a:rPr dirty="0"/>
              <a:t> </a:t>
            </a:r>
            <a:r>
              <a:rPr dirty="0" err="1"/>
              <a:t>매긴</a:t>
            </a:r>
            <a:r>
              <a:rPr dirty="0"/>
              <a:t> </a:t>
            </a:r>
            <a:r>
              <a:rPr dirty="0" err="1"/>
              <a:t>값이다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토기장이에게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줘라</a:t>
            </a:r>
            <a:r>
              <a:rPr dirty="0"/>
              <a:t>!”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은돈</a:t>
            </a:r>
            <a:r>
              <a:rPr dirty="0"/>
              <a:t> 30을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토기장이에게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"Throw it to the potter" -- the handsome price at which they priced me!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took the thirty pieces of silver and threw them into the house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to the potter.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‘</a:t>
            </a:r>
            <a:r>
              <a:rPr dirty="0" err="1"/>
              <a:t>연합’이라고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막대기를</a:t>
            </a:r>
            <a:r>
              <a:rPr dirty="0"/>
              <a:t> </a:t>
            </a:r>
            <a:r>
              <a:rPr dirty="0" err="1"/>
              <a:t>부러뜨리며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5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broke my second staff called Union,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breaking the brotherhood between Judah and Israel.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08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목자의</a:t>
            </a:r>
            <a:r>
              <a:rPr dirty="0"/>
              <a:t> </a:t>
            </a:r>
            <a:r>
              <a:rPr dirty="0" err="1"/>
              <a:t>양치기</a:t>
            </a:r>
            <a:r>
              <a:rPr dirty="0"/>
              <a:t> </a:t>
            </a:r>
            <a:r>
              <a:rPr dirty="0" err="1"/>
              <a:t>도구들을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가져오너라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4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again the equipment of a foolish shepherd.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43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잃은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상처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기르지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잡아먹고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양들의</a:t>
            </a:r>
            <a:r>
              <a:rPr dirty="0"/>
              <a:t> </a:t>
            </a:r>
            <a:r>
              <a:rPr dirty="0" err="1"/>
              <a:t>발굽을</a:t>
            </a:r>
            <a:r>
              <a:rPr dirty="0"/>
              <a:t> </a:t>
            </a:r>
            <a:r>
              <a:rPr dirty="0" err="1"/>
              <a:t>찢을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715992"/>
            <a:ext cx="75248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going to raise up a shepherd over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not care for the lost, or seek the young,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heal the injured, or feed the healthy,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eat the meat of the choice sheep,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tearing off their hoofs.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78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화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목자여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팔과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팔은</a:t>
            </a:r>
            <a:r>
              <a:rPr dirty="0"/>
              <a:t> </a:t>
            </a:r>
            <a:r>
              <a:rPr dirty="0" err="1"/>
              <a:t>말라서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못쓰게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눈도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멀어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9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the worthless shepherd,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deserts the flock! May the sword strike his arm and his right eye!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his arm be completely withered, his right eye totally blinded!"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35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잣나무야</a:t>
            </a:r>
            <a:r>
              <a:rPr dirty="0"/>
              <a:t> </a:t>
            </a:r>
            <a:r>
              <a:rPr dirty="0" err="1"/>
              <a:t>울부짖어라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위풍당당하던</a:t>
            </a:r>
            <a:r>
              <a:rPr dirty="0"/>
              <a:t> </a:t>
            </a:r>
            <a:r>
              <a:rPr dirty="0" err="1"/>
              <a:t>백향목이</a:t>
            </a:r>
            <a:r>
              <a:rPr dirty="0"/>
              <a:t> </a:t>
            </a:r>
            <a:r>
              <a:rPr dirty="0" err="1"/>
              <a:t>쓰러지고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꺾였다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상수리나무야</a:t>
            </a:r>
            <a:r>
              <a:rPr dirty="0"/>
              <a:t> </a:t>
            </a:r>
            <a:r>
              <a:rPr dirty="0" err="1"/>
              <a:t>울부짖어라</a:t>
            </a:r>
            <a:r>
              <a:rPr dirty="0"/>
              <a:t>. </a:t>
            </a:r>
            <a:r>
              <a:rPr dirty="0" err="1"/>
              <a:t>울창한</a:t>
            </a:r>
            <a:r>
              <a:rPr dirty="0"/>
              <a:t> </a:t>
            </a:r>
            <a:r>
              <a:rPr dirty="0" err="1"/>
              <a:t>숲이</a:t>
            </a:r>
            <a:r>
              <a:rPr dirty="0"/>
              <a:t> </a:t>
            </a:r>
            <a:r>
              <a:rPr dirty="0" err="1"/>
              <a:t>베어졌다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Wail, O pine tree,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cedar has fallen; the stately trees are ruined! Wail,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oaks of Bashan; the dense forest has been cut down!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목자들이</a:t>
            </a:r>
            <a:r>
              <a:rPr dirty="0"/>
              <a:t> </a:t>
            </a:r>
            <a:r>
              <a:rPr dirty="0" err="1"/>
              <a:t>울부짖고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자랑스러운</a:t>
            </a:r>
            <a:r>
              <a:rPr dirty="0"/>
              <a:t> </a:t>
            </a:r>
            <a:r>
              <a:rPr dirty="0" err="1"/>
              <a:t>풀밭이</a:t>
            </a:r>
            <a:r>
              <a:rPr dirty="0"/>
              <a:t> </a:t>
            </a:r>
            <a:r>
              <a:rPr dirty="0" err="1"/>
              <a:t>망가져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으르렁거리는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강가의</a:t>
            </a:r>
            <a:r>
              <a:rPr dirty="0"/>
              <a:t> </a:t>
            </a:r>
            <a:r>
              <a:rPr dirty="0" err="1"/>
              <a:t>무성한</a:t>
            </a:r>
            <a:r>
              <a:rPr dirty="0"/>
              <a:t> </a:t>
            </a:r>
            <a:r>
              <a:rPr dirty="0" err="1"/>
              <a:t>수풀이</a:t>
            </a:r>
            <a:r>
              <a:rPr dirty="0"/>
              <a:t> </a:t>
            </a:r>
            <a:r>
              <a:rPr dirty="0" err="1"/>
              <a:t>황폐해졌다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51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the wail of the shepherds;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rich pastures are destroyed!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the roar of the lions;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lush thicket of the Jordan is ruined!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잡아먹힐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길러라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05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my God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"Pasture the flock marked for slaughter.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95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잡아도</a:t>
            </a:r>
            <a:r>
              <a:rPr dirty="0"/>
              <a:t> </a:t>
            </a:r>
            <a:r>
              <a:rPr dirty="0" err="1"/>
              <a:t>그들에겐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판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즐거워서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부유하게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.’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목자들조차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buyers slaughter them and go unpunished.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sell them say, `Praise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rich!' Their own shepherds do not spare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073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치겠지만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no longer have pity on the people of the land,"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LORD. "I will hand everyone over to his neighbor and his king.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oppress the land, and I will not rescue them from their hands."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잡아먹히게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불쌍한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‘</a:t>
            </a:r>
            <a:r>
              <a:rPr dirty="0" err="1"/>
              <a:t>은혜’라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하나는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연합’이라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막대기로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돌보았다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0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pastured the flock marked for slaughter,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particularly the oppressed of the flock.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took two staffs and called one Favor and the other Union,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pastured the flock.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쫓아냈다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싫어했기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69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one month I got rid of the three shepherds.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flock detested me, and I grew weary of them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7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기르지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망하라</a:t>
            </a:r>
            <a:r>
              <a:rPr dirty="0"/>
              <a:t>.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잡아먹으라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43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said, "I will not be your shepherd.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dying die, and the perishing perish.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those who are left eat one another's flesh."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1046</Words>
  <Application>Microsoft Macintosh PowerPoint</Application>
  <PresentationFormat>와이드스크린</PresentationFormat>
  <Paragraphs>114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130</cp:revision>
  <dcterms:created xsi:type="dcterms:W3CDTF">2019-02-17T10:11:46Z</dcterms:created>
  <dcterms:modified xsi:type="dcterms:W3CDTF">2022-09-08T09:59:40Z</dcterms:modified>
</cp:coreProperties>
</file>