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경고의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펴고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놓으며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92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word of the LORD concerning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LORD, who stretches out the heavens,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lays the foundation of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forms the spirit of man within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용서를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부어줄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찔러서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외아들을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울듯이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맏아들을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울듯이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26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I will pour out on the house of David and the inhabitants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Jerusalem a spirit of grace and supplication.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look on me, the one they have pierced,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mourn for him as one mourns for an only child,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grieve bitterly for him as one grieves for a firstborn son.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므깃도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하다드림몬에서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울던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66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the weeping in Jerusalem will be great,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weeping of </a:t>
            </a:r>
            <a:r>
              <a:rPr dirty="0" err="1"/>
              <a:t>Hadad</a:t>
            </a:r>
            <a:r>
              <a:rPr dirty="0"/>
              <a:t> </a:t>
            </a:r>
            <a:r>
              <a:rPr dirty="0" err="1"/>
              <a:t>Rimmon</a:t>
            </a:r>
            <a:r>
              <a:rPr dirty="0"/>
              <a:t> in the plain of Megiddo.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집안이</a:t>
            </a:r>
            <a:r>
              <a:rPr dirty="0"/>
              <a:t> </a:t>
            </a:r>
            <a:r>
              <a:rPr dirty="0" err="1"/>
              <a:t>따로따로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집안이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아내들이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나단</a:t>
            </a:r>
            <a:r>
              <a:rPr dirty="0"/>
              <a:t> </a:t>
            </a:r>
            <a:r>
              <a:rPr dirty="0" err="1"/>
              <a:t>집안이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아내들이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울며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91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will mourn, each clan by itself,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wives by themselves: the clan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house of David and their wives,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clan of the house of Nathan and their wives,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집안이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아내들이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시므이</a:t>
            </a:r>
            <a:r>
              <a:rPr dirty="0"/>
              <a:t> </a:t>
            </a:r>
            <a:r>
              <a:rPr dirty="0" err="1"/>
              <a:t>집안이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아내들이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울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0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clan of the house of Levi and their wives,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clan of Shimei and their wives,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모든 남은 백성들도 각각 따로 울고 그들의 아내들도 따로 슬피 울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all the rest of the clans and their wives.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잔이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취해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포위당할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유다까지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포위당할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31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going to make Jerusalem a cup that sends all the surrounding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peoples reeling. Judah will be besieged as well as Jerusalem.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</a:t>
            </a:r>
            <a:r>
              <a:rPr dirty="0" err="1"/>
              <a:t>모여들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바위가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가려는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심하게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37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day, when all the nations of the earth are gathered against 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I will make Jerusalem an immovable rock for all the nations.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try to move it will injure themselves.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31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놀라게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미치게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멀게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34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I will strike every horse with panic and its rider with madness,"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LORD. "I will keep a watchful eye over the house of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blind all the horses of the nations.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지도자들은</a:t>
            </a:r>
            <a:r>
              <a:rPr dirty="0"/>
              <a:t> </a:t>
            </a:r>
            <a:r>
              <a:rPr dirty="0" err="1"/>
              <a:t>마음속으로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하나님이신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여호와로</a:t>
            </a:r>
            <a:r>
              <a:rPr dirty="0"/>
              <a:t> </a:t>
            </a:r>
            <a:r>
              <a:rPr dirty="0" err="1"/>
              <a:t>말미암아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얻는구나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37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leaders of Judah will say in their hearts,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people of Jerusalem are strong,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Almighty is their God.'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장작</a:t>
            </a:r>
            <a:r>
              <a:rPr dirty="0"/>
              <a:t> </a:t>
            </a:r>
            <a:r>
              <a:rPr dirty="0" err="1"/>
              <a:t>더미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난로</a:t>
            </a:r>
            <a:r>
              <a:rPr dirty="0"/>
              <a:t> </a:t>
            </a:r>
            <a:r>
              <a:rPr dirty="0" err="1"/>
              <a:t>같게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</a:t>
            </a:r>
            <a:r>
              <a:rPr dirty="0"/>
              <a:t> </a:t>
            </a:r>
            <a:r>
              <a:rPr dirty="0" err="1"/>
              <a:t>묶은</a:t>
            </a:r>
            <a:r>
              <a:rPr dirty="0"/>
              <a:t> </a:t>
            </a: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횃불</a:t>
            </a:r>
            <a:r>
              <a:rPr dirty="0"/>
              <a:t> </a:t>
            </a:r>
            <a:r>
              <a:rPr dirty="0" err="1"/>
              <a:t>같게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이웃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불태울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예루살렘은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49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that day I will make the leaders of Judah like a firepot in a woodpile,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flaming torch among sheaves.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consume right and left all the surrounding peoples,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Jerusalem will remain intact in her place.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영광이나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누릴</a:t>
            </a:r>
            <a:r>
              <a:rPr dirty="0"/>
              <a:t> </a:t>
            </a:r>
            <a:r>
              <a:rPr dirty="0" err="1"/>
              <a:t>영광보다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96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will save the dwellings of Judah first,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honor of the house of David and of Jerusalem's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inhabitants may not be greater than that of Judah.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연약한</a:t>
            </a:r>
            <a:r>
              <a:rPr dirty="0"/>
              <a:t> </a:t>
            </a:r>
            <a:r>
              <a:rPr dirty="0" err="1"/>
              <a:t>사람이라도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이끄는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천사같이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06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the LORD will shield those who live in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feeblest among them will be like David,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house of David will be like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Angel of the LORD going before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예루살렘을 치러 오는 여러 나라들을 내가 멸망시키고 말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that day I will set out to destroy all the nations that attack Jerusalem.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905</Words>
  <Application>Microsoft Macintosh PowerPoint</Application>
  <PresentationFormat>와이드스크린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지요현</cp:lastModifiedBy>
  <cp:revision>129</cp:revision>
  <dcterms:created xsi:type="dcterms:W3CDTF">2019-02-17T10:11:46Z</dcterms:created>
  <dcterms:modified xsi:type="dcterms:W3CDTF">2022-09-08T09:43:01Z</dcterms:modified>
</cp:coreProperties>
</file>