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29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458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다윗의</a:t>
            </a:r>
            <a:r>
              <a:rPr dirty="0"/>
              <a:t> </a:t>
            </a:r>
            <a:r>
              <a:rPr dirty="0" err="1"/>
              <a:t>백성과</a:t>
            </a:r>
            <a:r>
              <a:rPr dirty="0"/>
              <a:t> </a:t>
            </a:r>
            <a:r>
              <a:rPr dirty="0" err="1"/>
              <a:t>예루살렘에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더러움을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씻을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샘이</a:t>
            </a:r>
            <a:r>
              <a:rPr dirty="0"/>
              <a:t> </a:t>
            </a:r>
            <a:r>
              <a:rPr dirty="0" err="1"/>
              <a:t>열릴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9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day a fountain will be opened to the house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David and the inhabitants of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cleanse them from sin and impurity.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우상들의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버리고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그것들이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기억도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거짓</a:t>
            </a:r>
            <a:r>
              <a:rPr dirty="0"/>
              <a:t> </a:t>
            </a:r>
            <a:r>
              <a:rPr dirty="0" err="1"/>
              <a:t>예언자들과</a:t>
            </a:r>
            <a:r>
              <a:rPr dirty="0"/>
              <a:t> </a:t>
            </a:r>
            <a:r>
              <a:rPr dirty="0" err="1"/>
              <a:t>더러운</a:t>
            </a:r>
            <a:r>
              <a:rPr dirty="0"/>
              <a:t> </a:t>
            </a:r>
            <a:r>
              <a:rPr dirty="0" err="1"/>
              <a:t>귀신을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556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day,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I will banish the names of the idols from the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will be remembered no more,"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 Almighty.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will remove both the prophets and the spirit of impurity from the land.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247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아직도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부모라</a:t>
            </a:r>
            <a:r>
              <a:rPr dirty="0"/>
              <a:t> </a:t>
            </a:r>
            <a:r>
              <a:rPr dirty="0" err="1"/>
              <a:t>할지라도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죽어야</a:t>
            </a:r>
            <a:r>
              <a:rPr dirty="0"/>
              <a:t> </a:t>
            </a:r>
            <a:r>
              <a:rPr dirty="0" err="1"/>
              <a:t>마땅하다</a:t>
            </a:r>
            <a:r>
              <a:rPr dirty="0"/>
              <a:t>’ </a:t>
            </a:r>
            <a:r>
              <a:rPr dirty="0" err="1"/>
              <a:t>하며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부모가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칼로</a:t>
            </a:r>
            <a:r>
              <a:rPr dirty="0"/>
              <a:t> </a:t>
            </a:r>
            <a:r>
              <a:rPr dirty="0" err="1"/>
              <a:t>찌를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992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if anyone still prophesies, his father and mother,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to whom he was born, will say to him, `You must die,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have told lies in the LORD's name.'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prophesies, his own parents will stab him.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444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자기가</a:t>
            </a:r>
            <a:r>
              <a:rPr dirty="0"/>
              <a:t> </a:t>
            </a:r>
            <a:r>
              <a:rPr dirty="0" err="1"/>
              <a:t>예언하는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부끄러워할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예언자들은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예언자처럼</a:t>
            </a:r>
            <a:r>
              <a:rPr dirty="0"/>
              <a:t> </a:t>
            </a:r>
            <a:r>
              <a:rPr dirty="0" err="1"/>
              <a:t>보이려고</a:t>
            </a:r>
            <a:r>
              <a:rPr dirty="0"/>
              <a:t> </a:t>
            </a:r>
            <a:r>
              <a:rPr dirty="0" err="1"/>
              <a:t>걸치는</a:t>
            </a:r>
            <a:r>
              <a:rPr dirty="0"/>
              <a:t> </a:t>
            </a:r>
            <a:r>
              <a:rPr dirty="0" err="1"/>
              <a:t>털옷을</a:t>
            </a:r>
            <a:r>
              <a:rPr dirty="0"/>
              <a:t> </a:t>
            </a:r>
            <a:r>
              <a:rPr dirty="0" err="1"/>
              <a:t>입으려고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978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"On that day every prophet will be ashamed of his prophetic vision.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not put on a prophet's garment of hair in order to deceive.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7572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예언자가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농부다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젊어서부터</a:t>
            </a:r>
            <a:r>
              <a:rPr dirty="0"/>
              <a:t> </a:t>
            </a:r>
            <a:r>
              <a:rPr dirty="0" err="1"/>
              <a:t>머슴</a:t>
            </a:r>
            <a:r>
              <a:rPr dirty="0"/>
              <a:t> </a:t>
            </a:r>
            <a:r>
              <a:rPr dirty="0" err="1"/>
              <a:t>노릇을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51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say, `I am not a prophet. I am a farmer;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land has been my livelihood since my youth.'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111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묻기를</a:t>
            </a:r>
            <a:r>
              <a:rPr dirty="0"/>
              <a:t> ‘</a:t>
            </a:r>
            <a:r>
              <a:rPr dirty="0" err="1"/>
              <a:t>가슴에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상처들은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?’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친구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상처를</a:t>
            </a:r>
            <a:r>
              <a:rPr dirty="0"/>
              <a:t> </a:t>
            </a:r>
            <a:r>
              <a:rPr dirty="0" err="1"/>
              <a:t>입었다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00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someone asks him, `What are these wounds on your body?'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answer, `The wounds I was given at the house of my friends.'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2720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만군의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“</a:t>
            </a:r>
            <a:r>
              <a:rPr dirty="0" err="1"/>
              <a:t>칼아</a:t>
            </a:r>
            <a:r>
              <a:rPr dirty="0"/>
              <a:t>, </a:t>
            </a:r>
            <a:r>
              <a:rPr dirty="0" err="1"/>
              <a:t>깨어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짝이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 </a:t>
            </a:r>
            <a:r>
              <a:rPr dirty="0" err="1"/>
              <a:t>목자를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 </a:t>
            </a: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양들이</a:t>
            </a:r>
            <a:r>
              <a:rPr dirty="0"/>
              <a:t> </a:t>
            </a:r>
            <a:r>
              <a:rPr dirty="0" err="1"/>
              <a:t>흩어질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흩어진</a:t>
            </a:r>
            <a:r>
              <a:rPr dirty="0"/>
              <a:t> </a:t>
            </a: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것들</a:t>
            </a:r>
            <a:r>
              <a:rPr dirty="0"/>
              <a:t>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드리울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984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"Awake, O sword, against my shepherd,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against the man who is close to me!" declares the LORD Almighty.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"Strike the shepherd, and the sheep will be scattered,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will turn my hand against the little ones.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059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땅의</a:t>
            </a:r>
            <a:r>
              <a:rPr dirty="0"/>
              <a:t> 3분의 2는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3분의 1은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67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whole land,"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declares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"two-thirds will be struck down and perish; yet one-third will be left in it.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스가랴 Zechariah | 13장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19601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3분의 1을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불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던져</a:t>
            </a:r>
            <a:r>
              <a:rPr dirty="0"/>
              <a:t> </a:t>
            </a:r>
            <a:r>
              <a:rPr dirty="0" err="1"/>
              <a:t>넣어서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제련하는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단련할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시험하는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시험할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부르면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대답할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‘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백성들이다’라고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‘</a:t>
            </a:r>
            <a:r>
              <a:rPr dirty="0" err="1"/>
              <a:t>여호와는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하나님이시다’라고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5107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third I will bring into the fire;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refine them like silver and test them like gold.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call on my name and I will answer them;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say, `They are my people,' and they will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`The LORD is our God.'"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665</Words>
  <Application>Microsoft Macintosh PowerPoint</Application>
  <PresentationFormat>와이드스크린</PresentationFormat>
  <Paragraphs>64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지요현</cp:lastModifiedBy>
  <cp:revision>129</cp:revision>
  <dcterms:created xsi:type="dcterms:W3CDTF">2019-02-17T10:11:46Z</dcterms:created>
  <dcterms:modified xsi:type="dcterms:W3CDTF">2022-09-08T09:45:10Z</dcterms:modified>
</cp:coreProperties>
</file>