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심판하실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다가오고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자들이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가질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day of the LORD is coming when your plunder will be divided among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게바에서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림몬까지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아라바처럼</a:t>
            </a:r>
            <a:r>
              <a:rPr dirty="0"/>
              <a:t> </a:t>
            </a:r>
            <a:r>
              <a:rPr dirty="0" err="1"/>
              <a:t>평야가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예루살렘은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솟아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‘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문’에서</a:t>
            </a:r>
            <a:r>
              <a:rPr dirty="0"/>
              <a:t> ‘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문’을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모퉁이</a:t>
            </a:r>
            <a:r>
              <a:rPr dirty="0"/>
              <a:t> </a:t>
            </a:r>
            <a:r>
              <a:rPr dirty="0" err="1"/>
              <a:t>문’까지</a:t>
            </a:r>
            <a:r>
              <a:rPr dirty="0"/>
              <a:t> </a:t>
            </a:r>
            <a:r>
              <a:rPr dirty="0" err="1"/>
              <a:t>이르고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‘</a:t>
            </a:r>
            <a:r>
              <a:rPr dirty="0" err="1"/>
              <a:t>하나넬</a:t>
            </a:r>
            <a:r>
              <a:rPr dirty="0"/>
              <a:t> </a:t>
            </a:r>
            <a:r>
              <a:rPr dirty="0" err="1"/>
              <a:t>탑’에서</a:t>
            </a:r>
            <a:r>
              <a:rPr dirty="0"/>
              <a:t> </a:t>
            </a: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틀까지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471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land, from </a:t>
            </a:r>
            <a:r>
              <a:rPr dirty="0" err="1"/>
              <a:t>Geba</a:t>
            </a:r>
            <a:r>
              <a:rPr dirty="0"/>
              <a:t> to </a:t>
            </a:r>
            <a:r>
              <a:rPr dirty="0" err="1"/>
              <a:t>Rimmon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south of Jerusalem, will become like the Arabah.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Jerusalem will be raised up and remain in its place,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Benjamin Gate to the site of the First Gate,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Corner Gate, and from the Tower of </a:t>
            </a:r>
            <a:r>
              <a:rPr dirty="0" err="1"/>
              <a:t>Hananel</a:t>
            </a:r>
            <a:r>
              <a:rPr dirty="0"/>
              <a:t> to the royal winepresses.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멸망하지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예루살렘은</a:t>
            </a:r>
            <a:r>
              <a:rPr dirty="0"/>
              <a:t> </a:t>
            </a:r>
            <a:r>
              <a:rPr dirty="0" err="1"/>
              <a:t>안전할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9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inhabited; never again will it be destroyed.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 will be secure.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49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재앙이다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살이</a:t>
            </a:r>
            <a:r>
              <a:rPr dirty="0"/>
              <a:t> </a:t>
            </a:r>
            <a:r>
              <a:rPr dirty="0" err="1"/>
              <a:t>썩고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눈구멍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썩을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혀가</a:t>
            </a:r>
            <a:r>
              <a:rPr dirty="0"/>
              <a:t> </a:t>
            </a:r>
            <a:r>
              <a:rPr dirty="0" err="1"/>
              <a:t>입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썩을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51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plague with which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strike all the nations that fought against Jerusalem: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flesh will rot while they are still standing on their feet,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eyes will rot in their sockets, and their tongues will rot in their mouths.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나라들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혼란을</a:t>
            </a:r>
            <a:r>
              <a:rPr dirty="0"/>
              <a:t> </a:t>
            </a:r>
            <a:r>
              <a:rPr dirty="0" err="1"/>
              <a:t>보내실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붙들고</a:t>
            </a:r>
            <a:r>
              <a:rPr dirty="0"/>
              <a:t> </a:t>
            </a:r>
            <a:r>
              <a:rPr dirty="0" err="1"/>
              <a:t>자기들끼리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70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men will be stricken by the LORD with great panic.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man will seize the hand of another, and they will attack each other.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유다도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지키려고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이웃</a:t>
            </a:r>
            <a:r>
              <a:rPr dirty="0"/>
              <a:t> </a:t>
            </a:r>
            <a:r>
              <a:rPr dirty="0" err="1"/>
              <a:t>나라들의</a:t>
            </a:r>
            <a:r>
              <a:rPr dirty="0"/>
              <a:t> </a:t>
            </a:r>
            <a:r>
              <a:rPr dirty="0" err="1"/>
              <a:t>재물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옷이</a:t>
            </a:r>
            <a:r>
              <a:rPr dirty="0"/>
              <a:t> </a:t>
            </a:r>
            <a:r>
              <a:rPr dirty="0" err="1"/>
              <a:t>엄청나게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쌓일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78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Judah too will fight at Jerusalem.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wealth of all the surrounding nations will be collected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great quantities of gold and silver and clothing.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재난이</a:t>
            </a:r>
            <a:r>
              <a:rPr dirty="0"/>
              <a:t> </a:t>
            </a:r>
            <a:r>
              <a:rPr dirty="0" err="1"/>
              <a:t>적의</a:t>
            </a:r>
            <a:r>
              <a:rPr dirty="0"/>
              <a:t> </a:t>
            </a:r>
            <a:r>
              <a:rPr dirty="0" err="1"/>
              <a:t>진영에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동물들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노새와</a:t>
            </a:r>
            <a:r>
              <a:rPr dirty="0"/>
              <a:t> </a:t>
            </a:r>
            <a:r>
              <a:rPr dirty="0" err="1"/>
              <a:t>낙타와</a:t>
            </a:r>
            <a:r>
              <a:rPr dirty="0"/>
              <a:t> </a:t>
            </a:r>
            <a:r>
              <a:rPr dirty="0" err="1"/>
              <a:t>나귀에게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5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similar plague will strike the horses and mules,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camels and donkeys, and all the animals in those camps.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해마다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여호와인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예배하고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초막절을</a:t>
            </a:r>
            <a:r>
              <a:rPr dirty="0"/>
              <a:t> </a:t>
            </a:r>
            <a:r>
              <a:rPr dirty="0" err="1"/>
              <a:t>지낼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46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survivors from all the nations that have attacked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 will go up year after year to worship the King,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Almighty, and to celebrate the Feast of Tabernacles.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백성이라도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올라와서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되시는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예배하지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3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 of the peoples of the earth do not go up to Jerusalem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worship the King, the LORD Almighty, they will have no rain.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올라오지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않아서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강이</a:t>
            </a:r>
            <a:r>
              <a:rPr dirty="0"/>
              <a:t> </a:t>
            </a:r>
            <a:r>
              <a:rPr dirty="0" err="1"/>
              <a:t>마를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초막절을</a:t>
            </a:r>
            <a:r>
              <a:rPr dirty="0"/>
              <a:t> </a:t>
            </a:r>
            <a:r>
              <a:rPr dirty="0" err="1"/>
              <a:t>지내러</a:t>
            </a:r>
            <a:r>
              <a:rPr dirty="0"/>
              <a:t> </a:t>
            </a:r>
            <a:r>
              <a:rPr dirty="0" err="1"/>
              <a:t>올라오지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사람들에게든지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재앙으로</a:t>
            </a:r>
            <a:r>
              <a:rPr dirty="0"/>
              <a:t> </a:t>
            </a:r>
            <a:r>
              <a:rPr dirty="0" err="1"/>
              <a:t>내리치실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9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Egyptian people do not go up and take part,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have no rain. The LORD will bring on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plague he inflicts on the nations that do not go up to celebrate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Feast of Tabernacles.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초막절을</a:t>
            </a:r>
            <a:r>
              <a:rPr dirty="0"/>
              <a:t> </a:t>
            </a:r>
            <a:r>
              <a:rPr dirty="0" err="1"/>
              <a:t>지키러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올라오지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47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be the punishment of Egypt and the punishment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all the nations that do not go up to celebrate the Feast of Tabernacles.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싸우게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함락되고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약탈당하며</a:t>
            </a:r>
            <a:r>
              <a:rPr dirty="0"/>
              <a:t> </a:t>
            </a:r>
            <a:r>
              <a:rPr dirty="0" err="1"/>
              <a:t>여자들은</a:t>
            </a:r>
            <a:r>
              <a:rPr dirty="0"/>
              <a:t> </a:t>
            </a:r>
            <a:r>
              <a:rPr dirty="0" err="1"/>
              <a:t>겁탈당할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2분의 1이나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죽임당하지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4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gather all the nations to Jerusalem to fight against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city will be captured, the houses ransacked,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women raped. Half of the city will go into exile,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rest of the people will not be taken from the city.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말의</a:t>
            </a:r>
            <a:r>
              <a:rPr dirty="0"/>
              <a:t>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달린</a:t>
            </a:r>
            <a:r>
              <a:rPr dirty="0"/>
              <a:t> </a:t>
            </a:r>
            <a:r>
              <a:rPr dirty="0" err="1"/>
              <a:t>방울에까지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거룩히</a:t>
            </a:r>
            <a:r>
              <a:rPr dirty="0"/>
              <a:t> </a:t>
            </a:r>
            <a:r>
              <a:rPr dirty="0" err="1"/>
              <a:t>드려진</a:t>
            </a:r>
            <a:r>
              <a:rPr dirty="0"/>
              <a:t> </a:t>
            </a:r>
            <a:r>
              <a:rPr dirty="0" err="1"/>
              <a:t>것’이라는</a:t>
            </a:r>
            <a:r>
              <a:rPr dirty="0"/>
              <a:t> </a:t>
            </a:r>
            <a:r>
              <a:rPr dirty="0" err="1"/>
              <a:t>글이</a:t>
            </a:r>
            <a:r>
              <a:rPr dirty="0"/>
              <a:t> </a:t>
            </a:r>
            <a:r>
              <a:rPr dirty="0" err="1"/>
              <a:t>새겨질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솥들이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앞의</a:t>
            </a:r>
            <a:r>
              <a:rPr dirty="0"/>
              <a:t> </a:t>
            </a:r>
            <a:r>
              <a:rPr dirty="0" err="1"/>
              <a:t>대접같이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HOLY TO THE LORD will be inscribed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bells of the horses, and the cooking pots in the LORD's house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like the sacred bowls in front of the altar.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884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솥이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제사드리러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솥을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솥에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86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pot in Jerusalem and Judah will be holy to the LORD Almighty,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who come to sacrifice will take some of the pots and cook in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that day there will no longer be a Canaanite in the house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Almighty.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그때 여호와께서 나가셔서 마치 전쟁하는 날에 싸우듯이 그 나라들과 싸우실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8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will go out and fight against those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fights in the day of battle.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61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동쪽에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산은</a:t>
            </a:r>
            <a:r>
              <a:rPr dirty="0"/>
              <a:t> </a:t>
            </a:r>
            <a:r>
              <a:rPr dirty="0" err="1"/>
              <a:t>동쪽과</a:t>
            </a:r>
            <a:r>
              <a:rPr dirty="0"/>
              <a:t> </a:t>
            </a:r>
            <a:r>
              <a:rPr dirty="0" err="1"/>
              <a:t>서쪽으로</a:t>
            </a:r>
            <a:r>
              <a:rPr dirty="0"/>
              <a:t> </a:t>
            </a:r>
            <a:r>
              <a:rPr dirty="0" err="1"/>
              <a:t>둘로</a:t>
            </a:r>
            <a:r>
              <a:rPr dirty="0"/>
              <a:t> </a:t>
            </a:r>
            <a:r>
              <a:rPr dirty="0" err="1"/>
              <a:t>갈라져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골짜기를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산의</a:t>
            </a:r>
            <a:r>
              <a:rPr dirty="0"/>
              <a:t> 2분의 1은 </a:t>
            </a:r>
            <a:r>
              <a:rPr dirty="0" err="1"/>
              <a:t>북쪽으로</a:t>
            </a:r>
            <a:r>
              <a:rPr dirty="0"/>
              <a:t> </a:t>
            </a:r>
            <a:r>
              <a:rPr dirty="0" err="1"/>
              <a:t>옮겨지고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2분의 1은 </a:t>
            </a:r>
            <a:r>
              <a:rPr dirty="0" err="1"/>
              <a:t>남쪽으로</a:t>
            </a:r>
            <a:r>
              <a:rPr dirty="0"/>
              <a:t> </a:t>
            </a:r>
            <a:r>
              <a:rPr dirty="0" err="1"/>
              <a:t>옮겨질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76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his feet will stand on the Mount of </a:t>
            </a:r>
            <a:r>
              <a:rPr dirty="0" err="1"/>
              <a:t>Olives,east</a:t>
            </a:r>
            <a:r>
              <a:rPr dirty="0"/>
              <a:t> of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Mount of Olives will be split in two from east to west,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forming a great valley, with half of the mountain moving north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half moving south.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골짜기가</a:t>
            </a:r>
            <a:r>
              <a:rPr dirty="0"/>
              <a:t> </a:t>
            </a:r>
            <a:r>
              <a:rPr dirty="0" err="1"/>
              <a:t>아셀까지</a:t>
            </a:r>
            <a:r>
              <a:rPr dirty="0"/>
              <a:t> </a:t>
            </a:r>
            <a:r>
              <a:rPr dirty="0" err="1"/>
              <a:t>이어지고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골짜기로</a:t>
            </a:r>
            <a:r>
              <a:rPr dirty="0"/>
              <a:t> </a:t>
            </a:r>
            <a:r>
              <a:rPr dirty="0" err="1"/>
              <a:t>도망칠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웃시야가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시절에</a:t>
            </a:r>
            <a:r>
              <a:rPr dirty="0"/>
              <a:t> </a:t>
            </a:r>
            <a:r>
              <a:rPr dirty="0" err="1"/>
              <a:t>지진을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도망치던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도망갈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33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flee by my mountain valley,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will extend to </a:t>
            </a:r>
            <a:r>
              <a:rPr dirty="0" err="1"/>
              <a:t>Azel</a:t>
            </a:r>
            <a:r>
              <a:rPr dirty="0"/>
              <a:t>. You will flee as you fled from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earthquake in the days of Uzziah king of Judah.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my God will come, and all the holy ones with him.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그날이 오면 빛이 없을 것이고 빛나는 것들, 곧 해와 별이 없어질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that day there will be no light, no cold or frost.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</a:t>
            </a:r>
            <a:r>
              <a:rPr dirty="0" err="1"/>
              <a:t>여호와께서만</a:t>
            </a:r>
            <a:r>
              <a:rPr dirty="0"/>
              <a:t> </a:t>
            </a:r>
            <a:r>
              <a:rPr dirty="0" err="1"/>
              <a:t>아신다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낮이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밤도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없으나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밝고</a:t>
            </a:r>
            <a:r>
              <a:rPr dirty="0"/>
              <a:t> </a:t>
            </a:r>
            <a:r>
              <a:rPr dirty="0" err="1"/>
              <a:t>저녁이</a:t>
            </a:r>
            <a:r>
              <a:rPr dirty="0"/>
              <a:t> </a:t>
            </a:r>
            <a:r>
              <a:rPr dirty="0" err="1"/>
              <a:t>돼도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밝을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2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a unique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daytime or nighttime -- a day known to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evening comes, there will be light.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91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생수가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흘러나와서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2분의 1은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바다로</a:t>
            </a:r>
            <a:r>
              <a:rPr dirty="0"/>
              <a:t> </a:t>
            </a:r>
            <a:r>
              <a:rPr dirty="0" err="1"/>
              <a:t>흘러가고</a:t>
            </a:r>
            <a:r>
              <a:rPr dirty="0"/>
              <a:t> 2분의 1은 </a:t>
            </a: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바다로</a:t>
            </a:r>
            <a:r>
              <a:rPr dirty="0"/>
              <a:t> </a:t>
            </a:r>
            <a:r>
              <a:rPr dirty="0" err="1"/>
              <a:t>흘러갈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여름에도</a:t>
            </a:r>
            <a:r>
              <a:rPr dirty="0"/>
              <a:t> </a:t>
            </a:r>
            <a:r>
              <a:rPr dirty="0" err="1"/>
              <a:t>흐르고</a:t>
            </a:r>
            <a:r>
              <a:rPr dirty="0"/>
              <a:t> </a:t>
            </a:r>
            <a:r>
              <a:rPr dirty="0" err="1"/>
              <a:t>겨울에도</a:t>
            </a:r>
            <a:r>
              <a:rPr dirty="0"/>
              <a:t> </a:t>
            </a:r>
            <a:r>
              <a:rPr dirty="0" err="1"/>
              <a:t>흐를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83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living water will flow out from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half to the eastern sea and half to the western sea,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summer and in winter.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되시며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여호와만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분이신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이름만이</a:t>
            </a:r>
            <a:r>
              <a:rPr dirty="0"/>
              <a:t> </a:t>
            </a:r>
            <a:r>
              <a:rPr dirty="0" err="1"/>
              <a:t>섬김받으실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2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be king over the whole earth.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there will be one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name the only name.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1381</Words>
  <Application>Microsoft Macintosh PowerPoint</Application>
  <PresentationFormat>와이드스크린</PresentationFormat>
  <Paragraphs>136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지요현</cp:lastModifiedBy>
  <cp:revision>129</cp:revision>
  <dcterms:created xsi:type="dcterms:W3CDTF">2019-02-17T10:11:46Z</dcterms:created>
  <dcterms:modified xsi:type="dcterms:W3CDTF">2022-09-08T09:51:11Z</dcterms:modified>
</cp:coreProperties>
</file>