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807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</a:t>
            </a: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사탄이</a:t>
            </a:r>
            <a:r>
              <a:rPr dirty="0"/>
              <a:t> 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오른쪽에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여호수아를</a:t>
            </a:r>
            <a:r>
              <a:rPr dirty="0"/>
              <a:t> </a:t>
            </a:r>
            <a:r>
              <a:rPr dirty="0" err="1"/>
              <a:t>고소하고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86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showed me Joshua the high priest standing before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LORD, and Satan standing at his right side to accuse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979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그날에는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이웃을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포도나무와</a:t>
            </a:r>
            <a:r>
              <a:rPr dirty="0"/>
              <a:t> </a:t>
            </a:r>
            <a:r>
              <a:rPr dirty="0" err="1"/>
              <a:t>무화과나무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부를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07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"`In that day each of you will invite his neighbor to sit under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vine and fig </a:t>
            </a:r>
            <a:r>
              <a:rPr dirty="0" err="1"/>
              <a:t>tree,'declares</a:t>
            </a:r>
            <a:r>
              <a:rPr dirty="0"/>
              <a:t> the LORD Almighty."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794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사탄아</a:t>
            </a:r>
            <a:r>
              <a:rPr dirty="0"/>
              <a:t>, </a:t>
            </a:r>
            <a:r>
              <a:rPr dirty="0" err="1"/>
              <a:t>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꾸짖는다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꾸짖는다</a:t>
            </a:r>
            <a:r>
              <a:rPr dirty="0"/>
              <a:t>!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불에서</a:t>
            </a:r>
            <a:r>
              <a:rPr dirty="0"/>
              <a:t> </a:t>
            </a:r>
            <a:r>
              <a:rPr dirty="0" err="1"/>
              <a:t>꺼낸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그슬린</a:t>
            </a:r>
            <a:r>
              <a:rPr dirty="0"/>
              <a:t> </a:t>
            </a:r>
            <a:r>
              <a:rPr dirty="0" err="1"/>
              <a:t>나무토막이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7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Satan, "The LORD rebuke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Satan! The LORD, who has chosen Jerusalem, rebuke you!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this man a burning stick snatched from the fire?"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그때 여호수아가 더러운 옷을 입고 천사 앞에 서 있었다.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Joshua was dressed in filthy clothes as he stood before the angel.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63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천사들에게</a:t>
            </a:r>
            <a:r>
              <a:rPr dirty="0"/>
              <a:t> </a:t>
            </a:r>
            <a:r>
              <a:rPr dirty="0" err="1"/>
              <a:t>명령하셨다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벗기라</a:t>
            </a:r>
            <a:r>
              <a:rPr dirty="0"/>
              <a:t>.”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여호수아에게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버렸다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아름다운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0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said to those who were standing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off his filthy clothes." Then he said to Joshua,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I have taken away your sin, and I will put rich garments on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말씀드렸다</a:t>
            </a:r>
            <a:r>
              <a:rPr dirty="0"/>
              <a:t>. “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씌워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천사들이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씌우고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그동안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8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said, "Put a clean turban on his head."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put a clean turban on his head and clothed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angel of the LORD stood by.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여호와의 천사가 여호수아에게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angel of the LORD gave this charge to Joshua: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1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돌볼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75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Almighty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you will walk in my ways and keep my requirements,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govern my house and have charge of my courts,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give you a place among these standing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7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대제사장</a:t>
            </a:r>
            <a:r>
              <a:rPr dirty="0"/>
              <a:t> </a:t>
            </a:r>
            <a:r>
              <a:rPr dirty="0" err="1"/>
              <a:t>여호수아야</a:t>
            </a:r>
            <a:r>
              <a:rPr dirty="0"/>
              <a:t>,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여호수아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여호수아의</a:t>
            </a:r>
            <a:r>
              <a:rPr dirty="0"/>
              <a:t> </a:t>
            </a:r>
            <a:r>
              <a:rPr dirty="0" err="1"/>
              <a:t>동료들아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생길</a:t>
            </a:r>
            <a:r>
              <a:rPr dirty="0"/>
              <a:t> </a:t>
            </a:r>
            <a:r>
              <a:rPr dirty="0" err="1"/>
              <a:t>일의</a:t>
            </a:r>
            <a:r>
              <a:rPr dirty="0"/>
              <a:t> </a:t>
            </a:r>
            <a:r>
              <a:rPr dirty="0" err="1"/>
              <a:t>표가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‘</a:t>
            </a:r>
            <a:r>
              <a:rPr dirty="0" err="1"/>
              <a:t>순’이라</a:t>
            </a:r>
            <a:r>
              <a:rPr dirty="0"/>
              <a:t> </a:t>
            </a:r>
            <a:r>
              <a:rPr dirty="0" err="1"/>
              <a:t>부르는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보내겠다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84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"`Listen, O high priest Joshua and your associates seated before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men symbolic of things to come: I am going to bring my servant,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Branch.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95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여호수아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세운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돌</a:t>
            </a:r>
            <a:r>
              <a:rPr dirty="0"/>
              <a:t> </a:t>
            </a:r>
            <a:r>
              <a:rPr dirty="0" err="1"/>
              <a:t>하나에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없애겠다는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글을</a:t>
            </a:r>
            <a:r>
              <a:rPr dirty="0"/>
              <a:t> </a:t>
            </a:r>
            <a:r>
              <a:rPr dirty="0" err="1"/>
              <a:t>새겨</a:t>
            </a:r>
            <a:r>
              <a:rPr dirty="0"/>
              <a:t> </a:t>
            </a:r>
            <a:r>
              <a:rPr dirty="0" err="1"/>
              <a:t>놓겠다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84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stone I have set in front of Joshua!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are seven eyes on that one stone,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engrave an inscription on it,' says the LORD Almighty,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`and I will remove the sin of this land in a single 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644</Words>
  <Application>Microsoft Macintosh PowerPoint</Application>
  <PresentationFormat>와이드스크린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130</cp:revision>
  <dcterms:created xsi:type="dcterms:W3CDTF">2019-02-17T10:11:46Z</dcterms:created>
  <dcterms:modified xsi:type="dcterms:W3CDTF">2022-09-08T09:54:13Z</dcterms:modified>
</cp:coreProperties>
</file>