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내게 말하던 천사가 다시 돌아와서 잠에서 깨우듯 나를 깨웠다.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6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who talked with me returned and wakened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man is wakened from his sleep.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시작이</a:t>
            </a:r>
            <a:r>
              <a:rPr dirty="0"/>
              <a:t> </a:t>
            </a:r>
            <a:r>
              <a:rPr dirty="0" err="1"/>
              <a:t>초라하다고</a:t>
            </a:r>
            <a:r>
              <a:rPr dirty="0"/>
              <a:t> </a:t>
            </a:r>
            <a:r>
              <a:rPr dirty="0" err="1"/>
              <a:t>하찮게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스룹바벨의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측량줄이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즐거워할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‘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돌아</a:t>
            </a:r>
            <a:r>
              <a:rPr dirty="0"/>
              <a:t> </a:t>
            </a:r>
            <a:r>
              <a:rPr dirty="0" err="1"/>
              <a:t>살피시는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60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despises the day of small things?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will rejoice when they see the plumb line in the hand of Zerubbabel.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"(These seven are the eyes of the LORD, which range throughout the earth.)"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천사에게 물었다. “등잔대 양쪽에 있는 두 올리브 나무는 무엇입니까?”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3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asked the angel, "What are these two olive trees 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 and the left of the lampstand?"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6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금기름을</a:t>
            </a:r>
            <a:r>
              <a:rPr dirty="0"/>
              <a:t> </a:t>
            </a:r>
            <a:r>
              <a:rPr dirty="0" err="1"/>
              <a:t>흘려보내는</a:t>
            </a:r>
            <a:r>
              <a:rPr dirty="0"/>
              <a:t> </a:t>
            </a:r>
            <a:r>
              <a:rPr dirty="0" err="1"/>
              <a:t>금대롱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나뭇가지는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1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I asked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are these two olive branches beside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two gold pipes that pour out golden oil?"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2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모르느냐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모르겠습니다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58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"Do you not know what these are?"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"No, my lord," I said.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4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2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two who are anointed to serve the Lord of all the earth."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93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/>
              <a:t>?”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순금등잔대가</a:t>
            </a:r>
            <a:r>
              <a:rPr dirty="0"/>
              <a:t> </a:t>
            </a:r>
            <a:r>
              <a:rPr dirty="0" err="1"/>
              <a:t>보입니다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등대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대접이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대접마다</a:t>
            </a:r>
            <a:r>
              <a:rPr dirty="0"/>
              <a:t> </a:t>
            </a:r>
            <a:r>
              <a:rPr dirty="0" err="1"/>
              <a:t>등잔불이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대접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대롱이</a:t>
            </a:r>
            <a:r>
              <a:rPr dirty="0"/>
              <a:t> </a:t>
            </a:r>
            <a:r>
              <a:rPr dirty="0" err="1"/>
              <a:t>연결돼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1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me, "What do you see?" I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see a solid gold lampstand with a bowl at the top and seven lights on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seven channels to the lights.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등잔대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그루가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대접</a:t>
            </a:r>
            <a:r>
              <a:rPr dirty="0"/>
              <a:t> </a:t>
            </a:r>
            <a:r>
              <a:rPr dirty="0" err="1"/>
              <a:t>오른쪽에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대접</a:t>
            </a:r>
            <a:r>
              <a:rPr dirty="0"/>
              <a:t> </a:t>
            </a:r>
            <a:r>
              <a:rPr dirty="0" err="1"/>
              <a:t>왼쪽에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there are two olive trees by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on the right of the bowl and the other on its left."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7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asked the angel who talked with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are these, my lord?"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모르느냐</a:t>
            </a:r>
            <a:r>
              <a:rPr dirty="0"/>
              <a:t>?”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모르겠습니다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7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"Do you not know what these are?"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"No, my lord," I replied.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스룹바벨에게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힘으로도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능력으로도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영으로만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0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said to me, "This is the word of the LORD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Zerubbabel: `Not by might nor by power, but by my Spirit,'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산아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뭐냐</a:t>
            </a:r>
            <a:r>
              <a:rPr dirty="0"/>
              <a:t>? </a:t>
            </a:r>
            <a:r>
              <a:rPr dirty="0" err="1"/>
              <a:t>스룹바벨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평평해질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머릿돌을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‘</a:t>
            </a:r>
            <a:r>
              <a:rPr dirty="0" err="1"/>
              <a:t>은혜</a:t>
            </a:r>
            <a:r>
              <a:rPr dirty="0"/>
              <a:t>, </a:t>
            </a:r>
            <a:r>
              <a:rPr dirty="0" err="1"/>
              <a:t>은혜가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5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are you, O mighty mountain?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Zerubbabel you will become level ground.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will bring out the capstone to shouts of `God bless it! God bless it!'"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 다시 내게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스룹바벨의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놓았다</a:t>
            </a:r>
            <a:r>
              <a:rPr dirty="0"/>
              <a:t>.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완성할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보내셨음을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2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hands of Zerubbabel have laid the foundation of this temple;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hands will also complete it. Then you will know that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Almighty has sent me to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744</Words>
  <Application>Microsoft Macintosh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130</cp:revision>
  <dcterms:created xsi:type="dcterms:W3CDTF">2019-02-17T10:11:46Z</dcterms:created>
  <dcterms:modified xsi:type="dcterms:W3CDTF">2022-09-08T09:55:18Z</dcterms:modified>
</cp:coreProperties>
</file>