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내가 다시 눈을 들어 바라보니 두루마리가 날아다니고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looked again -- and there before me was a flying scroll!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670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에바를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가져갑니까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are they taking the basket?"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asked the angel who was speaking to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5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“</a:t>
            </a:r>
            <a:r>
              <a:rPr dirty="0" err="1"/>
              <a:t>시날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에바의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주려는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지어지면</a:t>
            </a:r>
            <a:r>
              <a:rPr dirty="0"/>
              <a:t> </a:t>
            </a:r>
            <a:r>
              <a:rPr dirty="0" err="1"/>
              <a:t>에바를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제자리에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9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replied, "To the country of Babylonia to build a house for it.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it is ready, the basket will be set there in its place."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5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보이느냐</a:t>
            </a:r>
            <a:r>
              <a:rPr dirty="0"/>
              <a:t>?”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두루마리가</a:t>
            </a:r>
            <a:r>
              <a:rPr dirty="0"/>
              <a:t> </a:t>
            </a:r>
            <a:r>
              <a:rPr dirty="0" err="1"/>
              <a:t>날아다니는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보입니다</a:t>
            </a:r>
            <a:r>
              <a:rPr dirty="0"/>
              <a:t>. </a:t>
            </a:r>
            <a:r>
              <a:rPr dirty="0" err="1"/>
              <a:t>길이가</a:t>
            </a:r>
            <a:r>
              <a:rPr dirty="0"/>
              <a:t> 20규빗, </a:t>
            </a:r>
            <a:r>
              <a:rPr dirty="0" err="1"/>
              <a:t>너비가</a:t>
            </a:r>
            <a:r>
              <a:rPr dirty="0"/>
              <a:t> 10규빗입니다.”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1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me, "What do you see?" I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see a flying scroll, thirty feet long and fifteen feet wide."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돌아다닐</a:t>
            </a:r>
            <a:r>
              <a:rPr dirty="0"/>
              <a:t> </a:t>
            </a:r>
            <a:r>
              <a:rPr dirty="0" err="1"/>
              <a:t>저주다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한쪽에는</a:t>
            </a:r>
            <a:r>
              <a:rPr dirty="0"/>
              <a:t> </a:t>
            </a:r>
            <a:r>
              <a:rPr dirty="0" err="1"/>
              <a:t>도둑질하는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쪽에는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쓰여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7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said to me, "This is the curse that is going out over the whole land;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according to what it says on one side, every thief will be banished,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according to what it says on the other, everyone who swears falsely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banished.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도둑의</a:t>
            </a:r>
            <a:r>
              <a:rPr dirty="0"/>
              <a:t> </a:t>
            </a:r>
            <a:r>
              <a:rPr dirty="0" err="1"/>
              <a:t>집이나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머물며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들보와</a:t>
            </a:r>
            <a:r>
              <a:rPr dirty="0"/>
              <a:t> </a:t>
            </a:r>
            <a:r>
              <a:rPr dirty="0" err="1"/>
              <a:t>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11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declares, `I will send it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will enter the house of the thief and the house of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swears falsely by my name. It will remain in his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destroy it, both its timbers and its stones.'"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304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말하던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들어서</a:t>
            </a:r>
            <a:r>
              <a:rPr dirty="0"/>
              <a:t> </a:t>
            </a: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나오는지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9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who was speaking to me came forward and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 up and see what this is that is appearing."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물었다</a:t>
            </a:r>
            <a:r>
              <a:rPr dirty="0"/>
              <a:t>. “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무엇입니까</a:t>
            </a:r>
            <a:r>
              <a:rPr dirty="0"/>
              <a:t>?”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대답했다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에바다</a:t>
            </a:r>
            <a:r>
              <a:rPr dirty="0"/>
              <a:t>.”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이어서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악의</a:t>
            </a:r>
            <a:r>
              <a:rPr dirty="0"/>
              <a:t> </a:t>
            </a:r>
            <a:r>
              <a:rPr dirty="0" err="1"/>
              <a:t>모습이다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04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asked, "What is it?" He replied, "It is a measuring basket."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added, "This is the iniquity of the people throughout the land."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납으로 된 뚜껑이 들려 올려지니 에바 안에 한 여자가 앉아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78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cover of lead was raised,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 in the basket sat a woman!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8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악이다</a:t>
            </a:r>
            <a:r>
              <a:rPr dirty="0"/>
              <a:t>.”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에바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에바</a:t>
            </a:r>
            <a:r>
              <a:rPr dirty="0"/>
              <a:t> </a:t>
            </a:r>
            <a:r>
              <a:rPr dirty="0" err="1"/>
              <a:t>입구를</a:t>
            </a:r>
            <a:r>
              <a:rPr dirty="0"/>
              <a:t> </a:t>
            </a:r>
            <a:r>
              <a:rPr dirty="0" err="1"/>
              <a:t>납</a:t>
            </a:r>
            <a:r>
              <a:rPr dirty="0"/>
              <a:t> </a:t>
            </a:r>
            <a:r>
              <a:rPr dirty="0" err="1"/>
              <a:t>뚜껑으로</a:t>
            </a:r>
            <a:r>
              <a:rPr dirty="0"/>
              <a:t> </a:t>
            </a:r>
            <a:r>
              <a:rPr dirty="0" err="1"/>
              <a:t>덮었다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2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"This is wickedness," and he pushed her back into the basket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pushed the lead cover down over its mouth.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바라보니</a:t>
            </a:r>
            <a:r>
              <a:rPr dirty="0"/>
              <a:t> </a:t>
            </a:r>
            <a:r>
              <a:rPr dirty="0" err="1"/>
              <a:t>학의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날개로</a:t>
            </a:r>
            <a:r>
              <a:rPr dirty="0"/>
              <a:t> </a:t>
            </a:r>
            <a:r>
              <a:rPr dirty="0" err="1"/>
              <a:t>바람을</a:t>
            </a:r>
            <a:r>
              <a:rPr dirty="0"/>
              <a:t> </a:t>
            </a:r>
            <a:r>
              <a:rPr dirty="0" err="1"/>
              <a:t>일으키며</a:t>
            </a:r>
            <a:r>
              <a:rPr dirty="0"/>
              <a:t> </a:t>
            </a:r>
            <a:r>
              <a:rPr dirty="0" err="1"/>
              <a:t>나왔다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에바를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올렸다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2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looked up -- and there before me were two women,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wind in their wings! They had wings like those of a stork,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lifted up the basket between heaven and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655</Words>
  <Application>Microsoft Macintosh PowerPoint</Application>
  <PresentationFormat>와이드스크린</PresentationFormat>
  <Paragraphs>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131</cp:revision>
  <dcterms:created xsi:type="dcterms:W3CDTF">2019-02-17T10:11:46Z</dcterms:created>
  <dcterms:modified xsi:type="dcterms:W3CDTF">2022-09-08T09:55:51Z</dcterms:modified>
</cp:coreProperties>
</file>