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30"/>
  </p:normalViewPr>
  <p:slideViewPr>
    <p:cSldViewPr snapToGrid="0" snapToObjects="1">
      <p:cViewPr varScale="1">
        <p:scale>
          <a:sx n="121" d="100"/>
          <a:sy n="121" d="100"/>
        </p:scale>
        <p:origin x="29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또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눈을</a:t>
            </a:r>
            <a:r>
              <a:rPr dirty="0"/>
              <a:t> </a:t>
            </a:r>
            <a:r>
              <a:rPr dirty="0" err="1"/>
              <a:t>들어</a:t>
            </a:r>
            <a:r>
              <a:rPr dirty="0"/>
              <a:t> </a:t>
            </a:r>
            <a:r>
              <a:rPr dirty="0" err="1"/>
              <a:t>바라보니</a:t>
            </a:r>
            <a:r>
              <a:rPr dirty="0"/>
              <a:t> </a:t>
            </a:r>
            <a:r>
              <a:rPr dirty="0" err="1"/>
              <a:t>청동으로</a:t>
            </a:r>
            <a:r>
              <a:rPr dirty="0"/>
              <a:t> </a:t>
            </a:r>
            <a:r>
              <a:rPr dirty="0" err="1"/>
              <a:t>된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산</a:t>
            </a:r>
            <a:r>
              <a:rPr dirty="0"/>
              <a:t> </a:t>
            </a:r>
            <a:r>
              <a:rPr dirty="0" err="1"/>
              <a:t>사이에서</a:t>
            </a:r>
            <a:r>
              <a:rPr dirty="0"/>
              <a:t> </a:t>
            </a:r>
            <a:r>
              <a:rPr dirty="0" err="1"/>
              <a:t>전차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대가</a:t>
            </a:r>
            <a:r>
              <a:rPr dirty="0"/>
              <a:t> </a:t>
            </a:r>
            <a:r>
              <a:rPr dirty="0" err="1"/>
              <a:t>나왔다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7321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looked up again -- and there before me were four chariots coming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out from between two mountains -- mountains of bronze!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5674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/>
              <a:t>“</a:t>
            </a:r>
            <a:r>
              <a:rPr dirty="0" err="1"/>
              <a:t>바벨론에</a:t>
            </a:r>
            <a:r>
              <a:rPr dirty="0"/>
              <a:t> </a:t>
            </a:r>
            <a:r>
              <a:rPr dirty="0" err="1"/>
              <a:t>포로로</a:t>
            </a:r>
            <a:r>
              <a:rPr dirty="0"/>
              <a:t> </a:t>
            </a:r>
            <a:r>
              <a:rPr dirty="0" err="1"/>
              <a:t>사로잡혀갔다</a:t>
            </a:r>
            <a:r>
              <a:rPr dirty="0"/>
              <a:t> </a:t>
            </a:r>
            <a:r>
              <a:rPr dirty="0" err="1"/>
              <a:t>돌아온</a:t>
            </a:r>
            <a:r>
              <a:rPr dirty="0"/>
              <a:t> </a:t>
            </a:r>
            <a:r>
              <a:rPr dirty="0" err="1"/>
              <a:t>헬대</a:t>
            </a:r>
            <a:r>
              <a:rPr dirty="0"/>
              <a:t>, </a:t>
            </a:r>
            <a:r>
              <a:rPr dirty="0" err="1"/>
              <a:t>도비야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여다야가</a:t>
            </a:r>
            <a:r>
              <a:rPr dirty="0"/>
              <a:t> </a:t>
            </a:r>
            <a:r>
              <a:rPr dirty="0" err="1"/>
              <a:t>스바냐의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요시아의</a:t>
            </a:r>
            <a:r>
              <a:rPr dirty="0"/>
              <a:t> </a:t>
            </a:r>
            <a:r>
              <a:rPr dirty="0" err="1"/>
              <a:t>집에</a:t>
            </a:r>
            <a:r>
              <a:rPr dirty="0"/>
              <a:t> </a:t>
            </a:r>
            <a:r>
              <a:rPr dirty="0" err="1"/>
              <a:t>와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오늘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집에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그들에게서</a:t>
            </a:r>
            <a:r>
              <a:rPr dirty="0"/>
              <a:t> </a:t>
            </a:r>
            <a:r>
              <a:rPr dirty="0" err="1"/>
              <a:t>예물을</a:t>
            </a:r>
            <a:r>
              <a:rPr dirty="0"/>
              <a:t> </a:t>
            </a:r>
            <a:r>
              <a:rPr dirty="0" err="1"/>
              <a:t>얻어라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2188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"Take silver and gold from the exiles </a:t>
            </a:r>
            <a:r>
              <a:rPr dirty="0" err="1"/>
              <a:t>Heldai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Tobijah</a:t>
            </a:r>
            <a:r>
              <a:rPr dirty="0"/>
              <a:t> and </a:t>
            </a:r>
            <a:r>
              <a:rPr dirty="0" err="1"/>
              <a:t>Jedaiah</a:t>
            </a:r>
            <a:r>
              <a:rPr dirty="0"/>
              <a:t>, who have arrived from Babylon.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Go the same day to the house of Josiah son of Zephaniah.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583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은과</a:t>
            </a:r>
            <a:r>
              <a:rPr dirty="0"/>
              <a:t> </a:t>
            </a:r>
            <a:r>
              <a:rPr dirty="0" err="1"/>
              <a:t>금을</a:t>
            </a:r>
            <a:r>
              <a:rPr dirty="0"/>
              <a:t> </a:t>
            </a:r>
            <a:r>
              <a:rPr dirty="0" err="1"/>
              <a:t>얻어다가</a:t>
            </a:r>
            <a:r>
              <a:rPr dirty="0"/>
              <a:t> </a:t>
            </a:r>
            <a:r>
              <a:rPr dirty="0" err="1"/>
              <a:t>왕관을</a:t>
            </a:r>
            <a:r>
              <a:rPr dirty="0"/>
              <a:t> </a:t>
            </a:r>
            <a:r>
              <a:rPr dirty="0" err="1"/>
              <a:t>만들어서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여호사닥의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대제사장</a:t>
            </a:r>
            <a:r>
              <a:rPr dirty="0"/>
              <a:t> </a:t>
            </a:r>
            <a:r>
              <a:rPr dirty="0" err="1"/>
              <a:t>여호수아의</a:t>
            </a:r>
            <a:r>
              <a:rPr dirty="0"/>
              <a:t> </a:t>
            </a:r>
            <a:r>
              <a:rPr dirty="0" err="1"/>
              <a:t>머리에</a:t>
            </a:r>
            <a:r>
              <a:rPr dirty="0"/>
              <a:t> </a:t>
            </a:r>
            <a:r>
              <a:rPr dirty="0" err="1"/>
              <a:t>씌워라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1032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Take the silver and gold and make a crown,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set it on the head of the high priest, Joshua son of </a:t>
            </a:r>
            <a:r>
              <a:rPr dirty="0" err="1"/>
              <a:t>Jehozadak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0698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말하여라</a:t>
            </a:r>
            <a:r>
              <a:rPr dirty="0"/>
              <a:t>. 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여기</a:t>
            </a:r>
            <a:r>
              <a:rPr dirty="0"/>
              <a:t> ‘</a:t>
            </a:r>
            <a:r>
              <a:rPr dirty="0" err="1"/>
              <a:t>순’이라고</a:t>
            </a:r>
            <a:r>
              <a:rPr dirty="0"/>
              <a:t> </a:t>
            </a:r>
            <a:r>
              <a:rPr dirty="0" err="1"/>
              <a:t>불리는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곳에서</a:t>
            </a:r>
            <a:r>
              <a:rPr dirty="0"/>
              <a:t> </a:t>
            </a:r>
            <a:r>
              <a:rPr dirty="0" err="1"/>
              <a:t>돋아나서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성전을</a:t>
            </a:r>
            <a:r>
              <a:rPr dirty="0"/>
              <a:t> </a:t>
            </a:r>
            <a:r>
              <a:rPr dirty="0" err="1"/>
              <a:t>지을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326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Tell him this is what the LORD Almighty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says: `Here is the man whose name is the Branch,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will branch out from his place and build the temple of the LORD.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552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성전을</a:t>
            </a:r>
            <a:r>
              <a:rPr dirty="0"/>
              <a:t> </a:t>
            </a:r>
            <a:r>
              <a:rPr dirty="0" err="1"/>
              <a:t>짓고</a:t>
            </a:r>
            <a:r>
              <a:rPr dirty="0"/>
              <a:t> </a:t>
            </a:r>
            <a:r>
              <a:rPr dirty="0" err="1"/>
              <a:t>영광을</a:t>
            </a:r>
            <a:r>
              <a:rPr dirty="0"/>
              <a:t> </a:t>
            </a:r>
            <a:r>
              <a:rPr dirty="0" err="1"/>
              <a:t>얻고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자리에</a:t>
            </a:r>
            <a:r>
              <a:rPr dirty="0"/>
              <a:t> </a:t>
            </a:r>
            <a:r>
              <a:rPr dirty="0" err="1"/>
              <a:t>앉아서</a:t>
            </a:r>
            <a:r>
              <a:rPr dirty="0"/>
              <a:t> </a:t>
            </a:r>
            <a:r>
              <a:rPr dirty="0" err="1"/>
              <a:t>다스릴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자리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제사장이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것인데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둘은</a:t>
            </a:r>
            <a:r>
              <a:rPr dirty="0"/>
              <a:t> </a:t>
            </a:r>
            <a:r>
              <a:rPr dirty="0" err="1"/>
              <a:t>평화롭게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일할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625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is he who will build the temple of the LORD,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will be clothed with majesty and will sit and rule on his throne.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will be a priest on his throne.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there will be harmony between the two.'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179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왕관은</a:t>
            </a:r>
            <a:r>
              <a:rPr dirty="0"/>
              <a:t> </a:t>
            </a:r>
            <a:r>
              <a:rPr dirty="0" err="1"/>
              <a:t>헬렘과</a:t>
            </a:r>
            <a:r>
              <a:rPr dirty="0"/>
              <a:t> </a:t>
            </a:r>
            <a:r>
              <a:rPr dirty="0" err="1"/>
              <a:t>도비야와</a:t>
            </a:r>
            <a:r>
              <a:rPr dirty="0"/>
              <a:t> </a:t>
            </a:r>
            <a:r>
              <a:rPr dirty="0" err="1"/>
              <a:t>여다야와</a:t>
            </a:r>
            <a:r>
              <a:rPr dirty="0"/>
              <a:t> </a:t>
            </a:r>
            <a:r>
              <a:rPr dirty="0" err="1"/>
              <a:t>스바냐의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헨을</a:t>
            </a:r>
            <a:r>
              <a:rPr dirty="0"/>
              <a:t> </a:t>
            </a:r>
            <a:r>
              <a:rPr dirty="0" err="1"/>
              <a:t>기념하기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성전에</a:t>
            </a:r>
            <a:r>
              <a:rPr dirty="0"/>
              <a:t> </a:t>
            </a:r>
            <a:r>
              <a:rPr dirty="0" err="1"/>
              <a:t>둘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5302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crown will be given to </a:t>
            </a:r>
            <a:r>
              <a:rPr dirty="0" err="1"/>
              <a:t>Heldai</a:t>
            </a:r>
            <a:r>
              <a:rPr dirty="0"/>
              <a:t>, </a:t>
            </a:r>
            <a:r>
              <a:rPr dirty="0" err="1"/>
              <a:t>Tobijah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Jedaiah</a:t>
            </a:r>
            <a:r>
              <a:rPr dirty="0"/>
              <a:t> and Hen son of Zephaniah as a memorial in the temple of the LORD.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9542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멀리서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성전을</a:t>
            </a:r>
            <a:r>
              <a:rPr dirty="0"/>
              <a:t> </a:t>
            </a:r>
            <a:r>
              <a:rPr dirty="0" err="1"/>
              <a:t>지을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보내셨음을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알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듣고</a:t>
            </a:r>
            <a:r>
              <a:rPr dirty="0"/>
              <a:t> </a:t>
            </a:r>
            <a:r>
              <a:rPr dirty="0" err="1"/>
              <a:t>순종하면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이루어질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636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Those who are far away will come and help to build the temple of the LORD,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you will know that the LORD Almighty has sent me to you. </a:t>
            </a:r>
            <a:endParaRPr lang="en-US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This </a:t>
            </a:r>
            <a:r>
              <a:rPr dirty="0"/>
              <a:t>will happen if you diligently obey the LORD your God."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첫째 전차는 붉은 말들이 끌고 둘째 전차는 검은 말들이 끌고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first chariot had red horses, the second black,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셋째 전차는 흰 말들이 끌고 넷째 전차는 얼룩진 힘센 말들이 끌고 있었다.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third white, and the fourth dappled -- all of them powerful.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내게 말하던 천사에게 내가 물었다. “내 주여, 이것들이 무엇입니까?”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asked the angel who was speaking to me, "What are these, my lord?"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910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천사가</a:t>
            </a:r>
            <a:r>
              <a:rPr dirty="0"/>
              <a:t> </a:t>
            </a:r>
            <a:r>
              <a:rPr dirty="0" err="1"/>
              <a:t>대답했다</a:t>
            </a:r>
            <a:r>
              <a:rPr dirty="0"/>
              <a:t>. “</a:t>
            </a:r>
            <a:r>
              <a:rPr dirty="0" err="1"/>
              <a:t>이것들은</a:t>
            </a:r>
            <a:r>
              <a:rPr dirty="0"/>
              <a:t> </a:t>
            </a:r>
            <a:r>
              <a:rPr dirty="0" err="1"/>
              <a:t>온</a:t>
            </a:r>
            <a:r>
              <a:rPr dirty="0"/>
              <a:t> </a:t>
            </a:r>
            <a:r>
              <a:rPr dirty="0" err="1"/>
              <a:t>세상을</a:t>
            </a:r>
            <a:r>
              <a:rPr dirty="0"/>
              <a:t> </a:t>
            </a:r>
            <a:r>
              <a:rPr dirty="0" err="1"/>
              <a:t>다스리는</a:t>
            </a:r>
            <a:r>
              <a:rPr dirty="0"/>
              <a:t> </a:t>
            </a: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섬기다가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지금</a:t>
            </a:r>
            <a:r>
              <a:rPr dirty="0"/>
              <a:t> </a:t>
            </a:r>
            <a:r>
              <a:rPr dirty="0" err="1"/>
              <a:t>떠나온</a:t>
            </a:r>
            <a:r>
              <a:rPr dirty="0"/>
              <a:t> </a:t>
            </a:r>
            <a:r>
              <a:rPr dirty="0" err="1"/>
              <a:t>하늘의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영이다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5930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angel answered me, "These are the four spirits of heaven,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going out from standing in the presence of the Lord of the whole world.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069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검은</a:t>
            </a:r>
            <a:r>
              <a:rPr dirty="0"/>
              <a:t> </a:t>
            </a:r>
            <a:r>
              <a:rPr dirty="0" err="1"/>
              <a:t>말들이</a:t>
            </a:r>
            <a:r>
              <a:rPr dirty="0"/>
              <a:t> </a:t>
            </a:r>
            <a:r>
              <a:rPr dirty="0" err="1"/>
              <a:t>끄는</a:t>
            </a:r>
            <a:r>
              <a:rPr dirty="0"/>
              <a:t> </a:t>
            </a:r>
            <a:r>
              <a:rPr dirty="0" err="1"/>
              <a:t>전차는</a:t>
            </a:r>
            <a:r>
              <a:rPr dirty="0"/>
              <a:t> </a:t>
            </a:r>
            <a:r>
              <a:rPr dirty="0" err="1"/>
              <a:t>북쪽</a:t>
            </a:r>
            <a:r>
              <a:rPr dirty="0"/>
              <a:t> </a:t>
            </a:r>
            <a:r>
              <a:rPr dirty="0" err="1"/>
              <a:t>지방으로</a:t>
            </a:r>
            <a:r>
              <a:rPr dirty="0"/>
              <a:t> </a:t>
            </a:r>
            <a:r>
              <a:rPr dirty="0" err="1"/>
              <a:t>가고</a:t>
            </a:r>
            <a:r>
              <a:rPr dirty="0"/>
              <a:t> </a:t>
            </a:r>
            <a:r>
              <a:rPr dirty="0" err="1"/>
              <a:t>흰</a:t>
            </a:r>
            <a:r>
              <a:rPr dirty="0"/>
              <a:t> </a:t>
            </a:r>
            <a:r>
              <a:rPr dirty="0" err="1"/>
              <a:t>말들이</a:t>
            </a:r>
            <a:r>
              <a:rPr dirty="0"/>
              <a:t> </a:t>
            </a:r>
            <a:r>
              <a:rPr dirty="0" err="1"/>
              <a:t>끄는</a:t>
            </a:r>
            <a:r>
              <a:rPr dirty="0"/>
              <a:t> </a:t>
            </a:r>
            <a:r>
              <a:rPr dirty="0" err="1"/>
              <a:t>전차가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뒤를</a:t>
            </a:r>
            <a:r>
              <a:rPr dirty="0"/>
              <a:t> </a:t>
            </a:r>
            <a:r>
              <a:rPr dirty="0" err="1"/>
              <a:t>따라가며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얼룩진</a:t>
            </a:r>
            <a:r>
              <a:rPr dirty="0"/>
              <a:t> </a:t>
            </a:r>
            <a:r>
              <a:rPr dirty="0" err="1"/>
              <a:t>말들이</a:t>
            </a:r>
            <a:r>
              <a:rPr dirty="0"/>
              <a:t> </a:t>
            </a:r>
            <a:r>
              <a:rPr dirty="0" err="1"/>
              <a:t>끄는</a:t>
            </a:r>
            <a:r>
              <a:rPr dirty="0"/>
              <a:t> </a:t>
            </a:r>
            <a:r>
              <a:rPr dirty="0" err="1"/>
              <a:t>전차는</a:t>
            </a:r>
            <a:r>
              <a:rPr dirty="0"/>
              <a:t> </a:t>
            </a:r>
            <a:r>
              <a:rPr dirty="0" err="1"/>
              <a:t>남쪽</a:t>
            </a:r>
            <a:r>
              <a:rPr dirty="0"/>
              <a:t> </a:t>
            </a:r>
            <a:r>
              <a:rPr dirty="0" err="1"/>
              <a:t>지방으로</a:t>
            </a:r>
            <a:r>
              <a:rPr dirty="0"/>
              <a:t> </a:t>
            </a:r>
            <a:r>
              <a:rPr dirty="0" err="1"/>
              <a:t>간다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670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one with the black horses is going toward the north country,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one with the white horses toward the west, and the one with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dappled horses toward the south."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8365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힘센</a:t>
            </a:r>
            <a:r>
              <a:rPr dirty="0"/>
              <a:t> </a:t>
            </a:r>
            <a:r>
              <a:rPr dirty="0" err="1"/>
              <a:t>말들이</a:t>
            </a:r>
            <a:r>
              <a:rPr dirty="0"/>
              <a:t> </a:t>
            </a:r>
            <a:r>
              <a:rPr dirty="0" err="1"/>
              <a:t>나가서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두루</a:t>
            </a:r>
            <a:r>
              <a:rPr dirty="0"/>
              <a:t> </a:t>
            </a:r>
            <a:r>
              <a:rPr dirty="0" err="1"/>
              <a:t>돌아다니려고</a:t>
            </a:r>
            <a:r>
              <a:rPr dirty="0"/>
              <a:t> </a:t>
            </a:r>
            <a:r>
              <a:rPr dirty="0" err="1"/>
              <a:t>기다리고</a:t>
            </a:r>
            <a:r>
              <a:rPr dirty="0"/>
              <a:t> </a:t>
            </a:r>
            <a:r>
              <a:rPr dirty="0" err="1"/>
              <a:t>있었다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천사가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/>
              <a:t>. “</a:t>
            </a:r>
            <a:r>
              <a:rPr dirty="0" err="1"/>
              <a:t>여기서</a:t>
            </a:r>
            <a:r>
              <a:rPr dirty="0"/>
              <a:t> </a:t>
            </a:r>
            <a:r>
              <a:rPr dirty="0" err="1"/>
              <a:t>나가서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두루</a:t>
            </a:r>
            <a:r>
              <a:rPr dirty="0"/>
              <a:t> </a:t>
            </a:r>
            <a:r>
              <a:rPr dirty="0" err="1"/>
              <a:t>돌아다니라</a:t>
            </a:r>
            <a:r>
              <a:rPr dirty="0"/>
              <a:t>.”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곧</a:t>
            </a:r>
            <a:r>
              <a:rPr dirty="0"/>
              <a:t> </a:t>
            </a:r>
            <a:r>
              <a:rPr dirty="0" err="1"/>
              <a:t>말들이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두루</a:t>
            </a:r>
            <a:r>
              <a:rPr dirty="0"/>
              <a:t> </a:t>
            </a:r>
            <a:r>
              <a:rPr dirty="0" err="1"/>
              <a:t>돌아다녔다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3910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powerful horses went out,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were straining to go throughout the earth.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said, "Go throughout the earth!"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they went throughout the earth.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2573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천사가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큰</a:t>
            </a:r>
            <a:r>
              <a:rPr dirty="0"/>
              <a:t> </a:t>
            </a:r>
            <a:r>
              <a:rPr dirty="0" err="1"/>
              <a:t>소리로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북쪽</a:t>
            </a:r>
            <a:r>
              <a:rPr dirty="0"/>
              <a:t> </a:t>
            </a:r>
            <a:r>
              <a:rPr dirty="0" err="1"/>
              <a:t>지방으로</a:t>
            </a:r>
            <a:r>
              <a:rPr dirty="0"/>
              <a:t> </a:t>
            </a:r>
            <a:r>
              <a:rPr dirty="0" err="1"/>
              <a:t>나간</a:t>
            </a:r>
            <a:r>
              <a:rPr dirty="0"/>
              <a:t> </a:t>
            </a:r>
            <a:r>
              <a:rPr dirty="0" err="1"/>
              <a:t>말들이</a:t>
            </a:r>
            <a:r>
              <a:rPr dirty="0"/>
              <a:t> </a:t>
            </a:r>
            <a:r>
              <a:rPr dirty="0" err="1"/>
              <a:t>북쪽</a:t>
            </a:r>
            <a:r>
              <a:rPr dirty="0"/>
              <a:t> </a:t>
            </a:r>
            <a:r>
              <a:rPr dirty="0" err="1"/>
              <a:t>지방에서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시원하게</a:t>
            </a:r>
            <a:r>
              <a:rPr dirty="0"/>
              <a:t> </a:t>
            </a:r>
            <a:r>
              <a:rPr dirty="0" err="1"/>
              <a:t>해</a:t>
            </a:r>
            <a:r>
              <a:rPr dirty="0"/>
              <a:t> </a:t>
            </a:r>
            <a:r>
              <a:rPr dirty="0" err="1"/>
              <a:t>주었다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750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called to me,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"Look, those going toward the north country have given my Spirit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rest in the land of the north."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여호와께서 내게 말씀하셨다.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word of the LORD came to me: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791</Words>
  <Application>Microsoft Macintosh PowerPoint</Application>
  <PresentationFormat>와이드스크린</PresentationFormat>
  <Paragraphs>79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지요현</cp:lastModifiedBy>
  <cp:revision>130</cp:revision>
  <dcterms:created xsi:type="dcterms:W3CDTF">2019-02-17T10:11:46Z</dcterms:created>
  <dcterms:modified xsi:type="dcterms:W3CDTF">2022-09-08T09:56:15Z</dcterms:modified>
</cp:coreProperties>
</file>