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만군의 여호와께서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the word of the LORD Almighty came to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이전에는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짐승이나</a:t>
            </a:r>
            <a:r>
              <a:rPr dirty="0"/>
              <a:t> </a:t>
            </a:r>
            <a:r>
              <a:rPr dirty="0" err="1"/>
              <a:t>품삯을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적들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자유롭게</a:t>
            </a:r>
            <a:r>
              <a:rPr dirty="0"/>
              <a:t> </a:t>
            </a:r>
            <a:r>
              <a:rPr dirty="0" err="1"/>
              <a:t>드나들지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싸우게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95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that time there were no wages for man or beast.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could go about his business safely because of his enemy,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had turned every man against his neighbor.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예전처럼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I will not deal with the remnant of this people as I did in the past,"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 Almighty.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이슬을</a:t>
            </a:r>
            <a:r>
              <a:rPr dirty="0"/>
              <a:t> </a:t>
            </a:r>
            <a:r>
              <a:rPr dirty="0" err="1"/>
              <a:t>내려서</a:t>
            </a:r>
            <a:r>
              <a:rPr dirty="0"/>
              <a:t> </a:t>
            </a:r>
            <a:r>
              <a:rPr dirty="0" err="1"/>
              <a:t>씨앗은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자라고</a:t>
            </a:r>
            <a:r>
              <a:rPr dirty="0"/>
              <a:t> </a:t>
            </a:r>
            <a:r>
              <a:rPr dirty="0" err="1"/>
              <a:t>포도나무가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평안하게</a:t>
            </a:r>
            <a:r>
              <a:rPr dirty="0"/>
              <a:t> </a:t>
            </a:r>
            <a:r>
              <a:rPr dirty="0" err="1"/>
              <a:t>추수를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seed will grow well, the vine will yield its fruit,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ground will produce its crops, and the heavens will drop their dew.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all these things as an inheritance to the remnant of this people.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66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백성들아</a:t>
            </a:r>
            <a:r>
              <a:rPr dirty="0"/>
              <a:t>,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저주했다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내서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41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have been an object of cursing among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Judah and Israel, so will I save you, and you will be a blessing.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afraid, but let your hands be strong."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90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돋우었을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재난을</a:t>
            </a:r>
            <a:r>
              <a:rPr dirty="0"/>
              <a:t> </a:t>
            </a:r>
            <a:r>
              <a:rPr dirty="0" err="1"/>
              <a:t>내리기로</a:t>
            </a:r>
            <a:r>
              <a:rPr dirty="0"/>
              <a:t> </a:t>
            </a:r>
            <a:r>
              <a:rPr dirty="0" err="1"/>
              <a:t>마음먹고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68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"Just as I had determined to bring disaster upon you and showed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pity when your fathers angered me," says the LORD Almighty,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9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</a:t>
            </a:r>
            <a:r>
              <a:rPr dirty="0"/>
              <a:t> </a:t>
            </a:r>
            <a:r>
              <a:rPr dirty="0" err="1"/>
              <a:t>베풀기로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09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now I have determined to do good again to Jerusalem and Judah.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진실을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재판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참되고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재판을</a:t>
            </a:r>
            <a:r>
              <a:rPr dirty="0"/>
              <a:t> </a:t>
            </a:r>
            <a:r>
              <a:rPr dirty="0" err="1"/>
              <a:t>베풀라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things you are to do: Speak the truth to each 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render true and sound judgment in your courts;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맹세하기를</a:t>
            </a:r>
            <a:r>
              <a:rPr dirty="0"/>
              <a:t> </a:t>
            </a:r>
            <a:r>
              <a:rPr dirty="0" err="1"/>
              <a:t>좋아하지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7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plot evil against your neighbor,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love to swear falsely.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hate all this," declares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만군의 여호와께서 내게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the word of the LORD Almighty came to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“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달과</a:t>
            </a:r>
            <a:r>
              <a:rPr dirty="0"/>
              <a:t> </a:t>
            </a:r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달과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달과</a:t>
            </a:r>
            <a:r>
              <a:rPr dirty="0"/>
              <a:t> </a:t>
            </a:r>
            <a:r>
              <a:rPr dirty="0" err="1"/>
              <a:t>열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금식의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기쁘고</a:t>
            </a:r>
            <a:r>
              <a:rPr dirty="0"/>
              <a:t> </a:t>
            </a:r>
            <a:r>
              <a:rPr dirty="0" err="1"/>
              <a:t>즐겁고</a:t>
            </a:r>
            <a:r>
              <a:rPr dirty="0"/>
              <a:t> </a:t>
            </a:r>
            <a:r>
              <a:rPr dirty="0" err="1"/>
              <a:t>유쾌한</a:t>
            </a:r>
            <a:r>
              <a:rPr dirty="0"/>
              <a:t> </a:t>
            </a:r>
            <a:r>
              <a:rPr dirty="0" err="1"/>
              <a:t>명절이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진실하고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사랑하라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fasts of the fourth, fifth, seventh and tenth months will become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joyful and glad occasions and happy festivals for Judah.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love truth and peace."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사랑한다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불같이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사랑한다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3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very jealous for Zion;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burning with jealousy for her."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72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"Many peoples and the inhabitants of many cities will yet come,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성읍으로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기도하자</a:t>
            </a:r>
            <a:r>
              <a:rPr dirty="0"/>
              <a:t>’ </a:t>
            </a:r>
            <a:r>
              <a:rPr dirty="0" err="1"/>
              <a:t>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서로</a:t>
            </a:r>
            <a:r>
              <a:rPr dirty="0"/>
              <a:t> ‘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가자’라고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inhabitants of one city will go to another and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`Let us go at once to entreat the LORD and seek the LORD Almighty.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am going.'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기도하러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21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peoples and powerful nations will come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Jerusalem to seek the LORD Almighty and to entreat him."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784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이르면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언어를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열</a:t>
            </a:r>
            <a:r>
              <a:rPr dirty="0"/>
              <a:t>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옷자락을</a:t>
            </a:r>
            <a:r>
              <a:rPr dirty="0"/>
              <a:t> </a:t>
            </a:r>
            <a:r>
              <a:rPr dirty="0" err="1"/>
              <a:t>꽉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너희들과</a:t>
            </a:r>
            <a:r>
              <a:rPr dirty="0"/>
              <a:t> </a:t>
            </a:r>
            <a:r>
              <a:rPr dirty="0" err="1"/>
              <a:t>함께하신다는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들었으니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7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those days ten men from all languages and nations will take firm hold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one Jew by the hem of his robe and say, `Let us go with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we have heard that God is with you.'" An Oracle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시온으로</a:t>
            </a:r>
            <a:r>
              <a:rPr dirty="0"/>
              <a:t> </a:t>
            </a:r>
            <a:r>
              <a:rPr dirty="0" err="1"/>
              <a:t>돌아왔으니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살겠다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예루살렘은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성읍이라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산은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산이라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"I will return to Zion and dwell in Jerusalem.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Jerusalem will be called the City of Truth, and the mountain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Almighty will be called the Holy Mountain."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길거리에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늙은</a:t>
            </a:r>
            <a:r>
              <a:rPr dirty="0"/>
              <a:t> </a:t>
            </a:r>
            <a:r>
              <a:rPr dirty="0" err="1"/>
              <a:t>어르신들이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짚고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7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"Once again men and women of ripe old age will sit in the streets of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with cane in hand because of his 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성읍의 길거리에 어린 남자 아이들과 여자 아이들이 가득히 뛰놀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city streets will be filled with boys and girls playing there."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20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눈에는</a:t>
            </a:r>
            <a:r>
              <a:rPr dirty="0"/>
              <a:t> </a:t>
            </a:r>
            <a:r>
              <a:rPr dirty="0" err="1"/>
              <a:t>신기할</a:t>
            </a:r>
            <a:r>
              <a:rPr dirty="0"/>
              <a:t> </a:t>
            </a:r>
            <a:r>
              <a:rPr dirty="0" err="1"/>
              <a:t>뿐이겠지만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눈에도</a:t>
            </a:r>
            <a:r>
              <a:rPr dirty="0"/>
              <a:t> </a:t>
            </a:r>
            <a:r>
              <a:rPr dirty="0" err="1"/>
              <a:t>신기한</a:t>
            </a:r>
            <a:r>
              <a:rPr dirty="0"/>
              <a:t> </a:t>
            </a:r>
            <a:r>
              <a:rPr dirty="0" err="1"/>
              <a:t>일이겠느냐</a:t>
            </a:r>
            <a:r>
              <a:rPr dirty="0"/>
              <a:t>?”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may seem marvelous to the remnant of this people at that time,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it seem marvelous to me?" declares the LORD Almighty.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지방으로부터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지방으로부터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구원하겠다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82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save my people from the countries of the east and the west.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살도록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성실하고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74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them back to live in Jerusalem;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my people, and I will be faithful and righteous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them as their God."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41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놓는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지어지기까지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내서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5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who now hear these words spoken by the prophets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there when the foundation was laid for the house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Almighty, let your hands be strong so that the temple may be built.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1351</Words>
  <Application>Microsoft Macintosh PowerPoint</Application>
  <PresentationFormat>와이드스크린</PresentationFormat>
  <Paragraphs>139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130</cp:revision>
  <dcterms:created xsi:type="dcterms:W3CDTF">2019-02-17T10:11:46Z</dcterms:created>
  <dcterms:modified xsi:type="dcterms:W3CDTF">2022-09-08T09:57:54Z</dcterms:modified>
</cp:coreProperties>
</file>