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경고의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하드락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다메섹에</a:t>
            </a:r>
            <a:r>
              <a:rPr dirty="0"/>
              <a:t> </a:t>
            </a:r>
            <a:r>
              <a:rPr dirty="0" err="1"/>
              <a:t>내렸다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우러러보았다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is against the land of </a:t>
            </a:r>
            <a:r>
              <a:rPr dirty="0" err="1"/>
              <a:t>Hadrach</a:t>
            </a:r>
            <a:r>
              <a:rPr dirty="0"/>
              <a:t> and will rest upon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Damascus -- for the eyes of men and all the tribes of Israel are on the LORD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에브라임에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전쟁용</a:t>
            </a:r>
            <a:r>
              <a:rPr dirty="0"/>
              <a:t> </a:t>
            </a:r>
            <a:r>
              <a:rPr dirty="0" err="1"/>
              <a:t>활도</a:t>
            </a:r>
            <a:r>
              <a:rPr dirty="0"/>
              <a:t> </a:t>
            </a:r>
            <a:r>
              <a:rPr dirty="0" err="1"/>
              <a:t>부러뜨릴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바다까지</a:t>
            </a:r>
            <a:r>
              <a:rPr dirty="0"/>
              <a:t> </a:t>
            </a:r>
            <a:r>
              <a:rPr dirty="0" err="1"/>
              <a:t>다스리며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4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away the chariots from Ephraim and the war-horses from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battle bow will be broken. He will proclaim peace to the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rule will extend from sea to sea and from the River to the ends of the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맺었으므로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사로잡힌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구덩이에서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8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you, because of the blood of my covenant with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free your prisoners from the waterless pit.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사로잡혔으나</a:t>
            </a:r>
            <a:r>
              <a:rPr dirty="0"/>
              <a:t> </a:t>
            </a:r>
            <a:r>
              <a:rPr dirty="0" err="1"/>
              <a:t>희망을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요새로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돌려줄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 to your fortress, O prisoners of hope;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now I announce that I will restore twice as much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활처럼</a:t>
            </a:r>
            <a:r>
              <a:rPr dirty="0"/>
              <a:t> </a:t>
            </a:r>
            <a:r>
              <a:rPr dirty="0" err="1"/>
              <a:t>당기고</a:t>
            </a:r>
            <a:r>
              <a:rPr dirty="0"/>
              <a:t> </a:t>
            </a:r>
            <a:r>
              <a:rPr dirty="0" err="1"/>
              <a:t>에브라임을</a:t>
            </a:r>
            <a:r>
              <a:rPr dirty="0"/>
              <a:t> </a:t>
            </a:r>
            <a:r>
              <a:rPr dirty="0" err="1"/>
              <a:t>화살로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용사의</a:t>
            </a:r>
            <a:r>
              <a:rPr dirty="0"/>
              <a:t> </a:t>
            </a:r>
            <a:r>
              <a:rPr dirty="0" err="1"/>
              <a:t>칼처럼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bend Judah as I bend my bow and fill it with Ephraim.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rouse your sons, O Zion, against your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Greece, and make you like a warrior's 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나타나셔서</a:t>
            </a:r>
            <a:r>
              <a:rPr dirty="0"/>
              <a:t> </a:t>
            </a: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부시며</a:t>
            </a:r>
            <a:r>
              <a:rPr dirty="0"/>
              <a:t> </a:t>
            </a:r>
            <a:r>
              <a:rPr dirty="0" err="1"/>
              <a:t>남쪽에서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회오리바람처럼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나가실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86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will appear over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arrow will flash like lightning.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will sound the trumpet;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march in the storms of the south,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보호하시니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쳐부수고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/>
              <a:t>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즐거이</a:t>
            </a:r>
            <a:r>
              <a:rPr dirty="0"/>
              <a:t> </a:t>
            </a:r>
            <a:r>
              <a:rPr dirty="0" err="1"/>
              <a:t>부른다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찬</a:t>
            </a:r>
            <a:r>
              <a:rPr dirty="0"/>
              <a:t> </a:t>
            </a:r>
            <a:r>
              <a:rPr dirty="0" err="1"/>
              <a:t>그릇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젖은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모서리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96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Almighty will shield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destroy and overcome with slingstones.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drink and roar as with wine;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full like a bowl used for sprinkling the corners of the altar.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왕관에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보석처럼</a:t>
            </a:r>
            <a:r>
              <a:rPr dirty="0"/>
              <a:t> </a:t>
            </a:r>
            <a:r>
              <a:rPr dirty="0" err="1"/>
              <a:t>빛날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their God will save them on that day as the flock of his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sparkle in his land like jewels in a crown.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잘살고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아름다운지</a:t>
            </a:r>
            <a:r>
              <a:rPr dirty="0"/>
              <a:t> </a:t>
            </a:r>
            <a:r>
              <a:rPr dirty="0" err="1"/>
              <a:t>청년들은</a:t>
            </a:r>
            <a:r>
              <a:rPr dirty="0"/>
              <a:t> </a:t>
            </a:r>
            <a:r>
              <a:rPr dirty="0" err="1"/>
              <a:t>곡식으로</a:t>
            </a:r>
            <a:r>
              <a:rPr dirty="0"/>
              <a:t> </a:t>
            </a:r>
            <a:r>
              <a:rPr dirty="0" err="1"/>
              <a:t>굳세어지고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r>
              <a:rPr dirty="0" err="1"/>
              <a:t>아름다워질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attractive and beautiful they will be!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Grain will make the young men thrive,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new wine the young women.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하드락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하맛에도</a:t>
            </a:r>
            <a:r>
              <a:rPr dirty="0"/>
              <a:t> </a:t>
            </a:r>
            <a:r>
              <a:rPr dirty="0" err="1"/>
              <a:t>경고하며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지혜롭다고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시돈에도</a:t>
            </a:r>
            <a:r>
              <a:rPr dirty="0"/>
              <a:t> </a:t>
            </a:r>
            <a:r>
              <a:rPr dirty="0" err="1"/>
              <a:t>경고의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1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upon Hamath too,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borders on it, and upon </a:t>
            </a:r>
            <a:r>
              <a:rPr dirty="0" err="1"/>
              <a:t>Tyre</a:t>
            </a:r>
            <a:r>
              <a:rPr dirty="0"/>
              <a:t> and Sidon,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are very skillful.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두로는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티끌처럼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순금을</a:t>
            </a:r>
            <a:r>
              <a:rPr dirty="0"/>
              <a:t> </a:t>
            </a:r>
            <a:r>
              <a:rPr dirty="0" err="1"/>
              <a:t>거리의</a:t>
            </a:r>
            <a:r>
              <a:rPr dirty="0"/>
              <a:t> </a:t>
            </a:r>
            <a:r>
              <a:rPr dirty="0" err="1"/>
              <a:t>진흙처럼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86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Tyre</a:t>
            </a:r>
            <a:r>
              <a:rPr dirty="0"/>
              <a:t> has built herself a stronghold;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heaped up silver like dust,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gold like the dirt of the streets.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쫓아내시며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떨치던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무너뜨리시고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삼키실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will take away her possessions and destroy her power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sea, and she will be consumed by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아스글론이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가사도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무서워할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에그론도</a:t>
            </a:r>
            <a:r>
              <a:rPr dirty="0"/>
              <a:t> </a:t>
            </a:r>
            <a:r>
              <a:rPr dirty="0" err="1"/>
              <a:t>바라던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무서워할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가사에서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끊길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아스글론에는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2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Ashkelon will see it and fear; Gaza will writhe in agony,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Ekron</a:t>
            </a:r>
            <a:r>
              <a:rPr dirty="0"/>
              <a:t> too, for her hope will wither.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Gaza will lose her king and Ashkelon will be deserted.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아스돗에 혼혈인들이 살 것이며 내가 블레셋 사람들의 교만을 꺾을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30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Foreigners will occupy Ashdod,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cut off the pride of the Philistines.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블레셋의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이빨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낀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없앨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지도자처럼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에그론은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56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the blood from their mouths,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forbidden food from between their teeth.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left will belong to our God and become leaders in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Ekron</a:t>
            </a:r>
            <a:r>
              <a:rPr dirty="0"/>
              <a:t> will be like the Jebusites.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막기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침입하지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defend my house against marauding forces.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again will an oppressor overrun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now I am keeping watch.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6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마음껏</a:t>
            </a:r>
            <a:r>
              <a:rPr dirty="0"/>
              <a:t> </a:t>
            </a:r>
            <a:r>
              <a:rPr dirty="0" err="1"/>
              <a:t>기뻐하여라</a:t>
            </a:r>
            <a:r>
              <a:rPr dirty="0"/>
              <a:t>!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소리쳐라</a:t>
            </a:r>
            <a:r>
              <a:rPr dirty="0"/>
              <a:t>!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의로우시며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베푸시는</a:t>
            </a:r>
            <a:r>
              <a:rPr dirty="0"/>
              <a:t> </a:t>
            </a:r>
            <a:r>
              <a:rPr dirty="0" err="1"/>
              <a:t>분이다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겸손하셔서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타시니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4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Rejoice greatly, O Daughter of Zion! Shout,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Daughter of Jerusalem! See, your king comes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 and having salvation, gentle and riding on a donkey,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 colt, the foal of a donkey.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1032</Words>
  <Application>Microsoft Macintosh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132</cp:revision>
  <dcterms:created xsi:type="dcterms:W3CDTF">2019-02-17T10:11:46Z</dcterms:created>
  <dcterms:modified xsi:type="dcterms:W3CDTF">2022-09-08T09:58:32Z</dcterms:modified>
</cp:coreProperties>
</file>