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말라기를</a:t>
            </a:r>
            <a:r>
              <a:rPr dirty="0"/>
              <a:t> </a:t>
            </a:r>
            <a:r>
              <a:rPr dirty="0" err="1"/>
              <a:t>통해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경고하신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26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oracle: The word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Israel through Malachi.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96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닫아서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쓸데없이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지피는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없었으면</a:t>
            </a:r>
            <a:r>
              <a:rPr dirty="0"/>
              <a:t> </a:t>
            </a:r>
            <a:r>
              <a:rPr dirty="0" err="1"/>
              <a:t>좋겠다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제물은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07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"Oh, that one of you would shut the temple doors,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would not light useless fires on my altar!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 pleased with you," says the LORD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will accept no offering from your hands.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44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해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데서부터</a:t>
            </a:r>
            <a:r>
              <a:rPr dirty="0"/>
              <a:t> 해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곳곳마다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분향하며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제물이</a:t>
            </a:r>
            <a:r>
              <a:rPr dirty="0"/>
              <a:t> </a:t>
            </a:r>
            <a:r>
              <a:rPr dirty="0" err="1"/>
              <a:t>바쳐질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02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name will be great among the nations,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rising to the setting of the sun. In every place incense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pure offerings will be brought to my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my name will be great among the nations," says the LORD Almighty.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7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식탁이</a:t>
            </a:r>
            <a:r>
              <a:rPr dirty="0"/>
              <a:t> </a:t>
            </a:r>
            <a:r>
              <a:rPr dirty="0" err="1"/>
              <a:t>더럽혀졌으니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음식은</a:t>
            </a:r>
            <a:r>
              <a:rPr dirty="0"/>
              <a:t> </a:t>
            </a:r>
            <a:r>
              <a:rPr dirty="0" err="1"/>
              <a:t>무시해도</a:t>
            </a:r>
            <a:r>
              <a:rPr dirty="0"/>
              <a:t> </a:t>
            </a:r>
            <a:r>
              <a:rPr dirty="0" err="1"/>
              <a:t>괜찮아’라고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8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profane it by saying of the Lord's table,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`It is defiled,' and of its food, `It is contemptible.'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202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진짜</a:t>
            </a:r>
            <a:r>
              <a:rPr dirty="0"/>
              <a:t> </a:t>
            </a:r>
            <a:r>
              <a:rPr dirty="0" err="1"/>
              <a:t>귀찮은</a:t>
            </a:r>
            <a:r>
              <a:rPr dirty="0"/>
              <a:t> </a:t>
            </a:r>
            <a:r>
              <a:rPr dirty="0" err="1"/>
              <a:t>일이다’라고</a:t>
            </a:r>
            <a:r>
              <a:rPr dirty="0"/>
              <a:t> </a:t>
            </a:r>
            <a:r>
              <a:rPr dirty="0" err="1"/>
              <a:t>말하며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멸시한다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찢긴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다리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달갑게</a:t>
            </a:r>
            <a:r>
              <a:rPr dirty="0"/>
              <a:t> </a:t>
            </a:r>
            <a:r>
              <a:rPr dirty="0" err="1"/>
              <a:t>받겠느냐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say, `What a burden!' and you sniff at it contemptuously,"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 "When you bring injured, crippled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diseased animals and offer them as sacrifices,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I accept them from your hands?" says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06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떼에서</a:t>
            </a:r>
            <a:r>
              <a:rPr dirty="0"/>
              <a:t> </a:t>
            </a:r>
            <a:r>
              <a:rPr dirty="0" err="1"/>
              <a:t>수컷을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맹세도</a:t>
            </a:r>
            <a:r>
              <a:rPr dirty="0"/>
              <a:t> </a:t>
            </a:r>
            <a:r>
              <a:rPr dirty="0" err="1"/>
              <a:t>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흠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바치며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왕이기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민족들이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36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"Cursed is the cheat who has an acceptable male in his flock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vows to give it, but then sacrifices a blemished animal to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</a:t>
            </a:r>
            <a:r>
              <a:rPr dirty="0"/>
              <a:t>I am a great king," says the LORD </a:t>
            </a:r>
            <a:r>
              <a:t>Almighty,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</a:t>
            </a:r>
            <a:r>
              <a:rPr dirty="0"/>
              <a:t>and my name is to be feared among the 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29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‘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사랑하셨습니까</a:t>
            </a:r>
            <a:r>
              <a:rPr dirty="0"/>
              <a:t>?’ </a:t>
            </a:r>
            <a:r>
              <a:rPr dirty="0" err="1"/>
              <a:t>하는구나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에서는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형이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사랑했고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92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loved you," says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ask, `How have you loved us?'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"Was not Esau Jacob's brother?" the LORD says.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 have loved Jacob,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에서는</a:t>
            </a:r>
            <a:r>
              <a:rPr dirty="0"/>
              <a:t> </a:t>
            </a:r>
            <a:r>
              <a:rPr dirty="0" err="1"/>
              <a:t>미워했다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들짐승에게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6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Esau I have hated, and I have turned his mountains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a wasteland</a:t>
            </a:r>
            <a:r>
              <a:rPr lang="en-US" altLang="ko-KR" dirty="0"/>
              <a:t> </a:t>
            </a:r>
            <a:r>
              <a:rPr dirty="0"/>
              <a:t>and left his inheritance to the desert jackals."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쓰러졌어도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그 </a:t>
            </a:r>
            <a:r>
              <a:rPr dirty="0" err="1"/>
              <a:t>폐허를</a:t>
            </a:r>
            <a:r>
              <a:rPr dirty="0"/>
              <a:t> </a:t>
            </a:r>
            <a:r>
              <a:rPr dirty="0" err="1"/>
              <a:t>재건하겠다”라고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세운다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죄악의</a:t>
            </a:r>
            <a:r>
              <a:rPr dirty="0"/>
              <a:t> 땅’,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‘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백성들’이라고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0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Edom may say, "Though we have been crushed,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rebuild the ruins." But this is what the LORD Almighty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may build, but I will demolish.</a:t>
            </a:r>
            <a:r>
              <a:rPr lang="en-US" altLang="ko-KR" dirty="0"/>
              <a:t> </a:t>
            </a:r>
            <a:r>
              <a:rPr dirty="0"/>
              <a:t>They will be called the Wicked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people always under the wrath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11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국경</a:t>
            </a:r>
            <a:r>
              <a:rPr dirty="0"/>
              <a:t> </a:t>
            </a:r>
            <a:r>
              <a:rPr dirty="0" err="1"/>
              <a:t>밖에서도</a:t>
            </a:r>
            <a:r>
              <a:rPr dirty="0"/>
              <a:t> </a:t>
            </a:r>
            <a:r>
              <a:rPr dirty="0" err="1"/>
              <a:t>위대하시다’라고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4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see it with your own eyes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`Great is the LORD -- even beyond the borders of Israel!'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837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제사장들아</a:t>
            </a:r>
            <a:r>
              <a:rPr dirty="0"/>
              <a:t>!</a:t>
            </a:r>
            <a:r>
              <a:rPr lang="en-US" altLang="ko-KR"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존경하고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존경하는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날더러</a:t>
            </a:r>
            <a:r>
              <a:rPr dirty="0"/>
              <a:t> </a:t>
            </a:r>
            <a:r>
              <a:rPr dirty="0" err="1"/>
              <a:t>아버지라면서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존경함이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날더러</a:t>
            </a:r>
            <a:r>
              <a:rPr dirty="0"/>
              <a:t> </a:t>
            </a:r>
            <a:r>
              <a:rPr dirty="0" err="1"/>
              <a:t>주인이라면서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두려워함이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경멸했습니까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3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son honors his father, and a servant his master.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am a father, where is the honor due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am a master, where is the respect due me?"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 "It is you, O priests, who show contempt for my name.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ask, `How have we shown contempt for your name?'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올렸다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더럽혔습니까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식탁을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된다고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3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place defiled food on my altar.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ask, `How have we defiled you?'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"By saying that the LORD's table is contemptible.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17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먼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올린다면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다리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병든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올린다면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총독에게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바쳐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기뻐하겠느냐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여기겠느냐</a:t>
            </a:r>
            <a:r>
              <a:rPr dirty="0"/>
              <a:t>?”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bring blind animals for sacrifice, is that not wrong?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sacrifice crippled or diseased animals, is that not wrong?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Try offering them to your governor! Would he be pleased with you?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he accept you?" says the LORD Almighty.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98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간청해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여기시겠느냐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implore God to be gracious to 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such offerings from your hands, will he accept you?"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1084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2022-09-03T09:22:13Z</dcterms:modified>
</cp:coreProperties>
</file>