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856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“오 </a:t>
            </a:r>
            <a:r>
              <a:rPr dirty="0" err="1"/>
              <a:t>제사장들아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이 </a:t>
            </a:r>
            <a:r>
              <a:rPr dirty="0" err="1"/>
              <a:t>훈계는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"And now this admonition is for you, O priests.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003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한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모시지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한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창조하지</a:t>
            </a:r>
            <a:r>
              <a:rPr dirty="0"/>
              <a:t> </a:t>
            </a:r>
            <a:r>
              <a:rPr dirty="0" err="1"/>
              <a:t>않으셨느냐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왜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형제끼리</a:t>
            </a:r>
            <a:r>
              <a:rPr dirty="0"/>
              <a:t> </a:t>
            </a:r>
            <a:r>
              <a:rPr dirty="0" err="1"/>
              <a:t>신뢰를</a:t>
            </a:r>
            <a:r>
              <a:rPr dirty="0"/>
              <a:t> </a:t>
            </a:r>
            <a:r>
              <a:rPr dirty="0" err="1"/>
              <a:t>저버려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계약을</a:t>
            </a:r>
            <a:r>
              <a:rPr dirty="0"/>
              <a:t> </a:t>
            </a:r>
            <a:r>
              <a:rPr dirty="0" err="1"/>
              <a:t>욕되게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05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we not all one Father? Did not one God create us?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do we profane the covenant of our fathers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breaking faith with one another?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7277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신의를</a:t>
            </a:r>
            <a:r>
              <a:rPr dirty="0"/>
              <a:t> </a:t>
            </a:r>
            <a:r>
              <a:rPr dirty="0" err="1"/>
              <a:t>저버렸고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이스라엘과 예루살렘에서 역겨운 일을 저질렀다</a:t>
            </a:r>
            <a:r>
              <a:rPr lang="en-US" altLang="ko-KR" dirty="0"/>
              <a:t>.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유다가 여호와께서 사랑하시는 그 성소를 더럽혔고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신을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여자들과</a:t>
            </a:r>
            <a:r>
              <a:rPr dirty="0"/>
              <a:t> </a:t>
            </a:r>
            <a:r>
              <a:rPr dirty="0" err="1"/>
              <a:t>결혼했다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16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Judah has broken faith.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detestable thing has been committed in Israel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Jerusalem: Judah has desecrated the sanctuary the LORD loves,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marrying the daughter of a foreign god.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72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증인이든</a:t>
            </a:r>
            <a:r>
              <a:rPr dirty="0"/>
              <a:t> </a:t>
            </a:r>
            <a:r>
              <a:rPr dirty="0" err="1"/>
              <a:t>보증인이든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갖다</a:t>
            </a:r>
            <a:r>
              <a:rPr dirty="0"/>
              <a:t> </a:t>
            </a:r>
            <a:r>
              <a:rPr dirty="0" err="1"/>
              <a:t>바치는</a:t>
            </a:r>
            <a:r>
              <a:rPr dirty="0"/>
              <a:t> </a:t>
            </a:r>
            <a:r>
              <a:rPr dirty="0" err="1"/>
              <a:t>사람이든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장막에서</a:t>
            </a:r>
            <a:r>
              <a:rPr dirty="0"/>
              <a:t> </a:t>
            </a:r>
            <a:r>
              <a:rPr dirty="0" err="1"/>
              <a:t>쫓아내실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88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the man who does this, whoever he may be,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LORD cut him off from the tents of Jacob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though he brings offerings to the LORD Almighty.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4787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또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생각하지</a:t>
            </a:r>
            <a:r>
              <a:rPr dirty="0"/>
              <a:t> </a:t>
            </a:r>
            <a:r>
              <a:rPr dirty="0" err="1"/>
              <a:t>않으시고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않으신다고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눈물과</a:t>
            </a:r>
            <a:r>
              <a:rPr dirty="0"/>
              <a:t> </a:t>
            </a:r>
            <a:r>
              <a:rPr dirty="0" err="1"/>
              <a:t>통곡과</a:t>
            </a:r>
            <a:r>
              <a:rPr dirty="0"/>
              <a:t> </a:t>
            </a:r>
            <a:r>
              <a:rPr dirty="0" err="1"/>
              <a:t>울부짖음으로</a:t>
            </a:r>
            <a:r>
              <a:rPr dirty="0"/>
              <a:t> </a:t>
            </a:r>
            <a:r>
              <a:rPr dirty="0" err="1"/>
              <a:t>덮었다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12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Another thing you do: You flood the LORD's altar with tears.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weep and wail because he no longer pays attention to your offerings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accepts them with pleasure from your hands.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727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“왜?”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묻는다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어려서</a:t>
            </a:r>
            <a:r>
              <a:rPr dirty="0"/>
              <a:t> </a:t>
            </a:r>
            <a:r>
              <a:rPr dirty="0" err="1"/>
              <a:t>얻은</a:t>
            </a:r>
            <a:r>
              <a:rPr dirty="0"/>
              <a:t> </a:t>
            </a:r>
            <a:r>
              <a:rPr dirty="0" err="1"/>
              <a:t>아내</a:t>
            </a:r>
            <a:r>
              <a:rPr dirty="0"/>
              <a:t> </a:t>
            </a:r>
            <a:r>
              <a:rPr dirty="0" err="1"/>
              <a:t>사이에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증인이</a:t>
            </a:r>
            <a:r>
              <a:rPr dirty="0"/>
              <a:t> </a:t>
            </a:r>
            <a:r>
              <a:rPr dirty="0" err="1"/>
              <a:t>되시기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그녀가</a:t>
            </a:r>
            <a:r>
              <a:rPr dirty="0"/>
              <a:t> 네 </a:t>
            </a:r>
            <a:r>
              <a:rPr dirty="0" err="1"/>
              <a:t>동반자며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언약으로</a:t>
            </a:r>
            <a:r>
              <a:rPr dirty="0"/>
              <a:t> </a:t>
            </a:r>
            <a:r>
              <a:rPr dirty="0" err="1"/>
              <a:t>맺어진</a:t>
            </a:r>
            <a:r>
              <a:rPr dirty="0"/>
              <a:t> </a:t>
            </a:r>
            <a:r>
              <a:rPr dirty="0" err="1"/>
              <a:t>아내임에도</a:t>
            </a:r>
            <a:r>
              <a:rPr dirty="0"/>
              <a:t> </a:t>
            </a:r>
            <a:r>
              <a:rPr dirty="0" err="1"/>
              <a:t>불구하고</a:t>
            </a:r>
            <a:r>
              <a:rPr lang="en-US" altLang="ko-KR"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신의를</a:t>
            </a:r>
            <a:r>
              <a:rPr dirty="0"/>
              <a:t> </a:t>
            </a:r>
            <a:r>
              <a:rPr dirty="0" err="1"/>
              <a:t>저버렸기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30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ask, "Why?" It is because the LORD is acting as the witness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between you and the wife of your youth, because you have broken faith with 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 </a:t>
            </a:r>
            <a:r>
              <a:rPr dirty="0"/>
              <a:t>though she is your partner, the wife of your marriage covenant.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4951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하시지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없어서</a:t>
            </a:r>
            <a:r>
              <a:rPr dirty="0"/>
              <a:t> </a:t>
            </a:r>
            <a:r>
              <a:rPr dirty="0" err="1"/>
              <a:t>그러셨느냐</a:t>
            </a:r>
            <a:r>
              <a:rPr dirty="0"/>
              <a:t>? </a:t>
            </a:r>
            <a:r>
              <a:rPr dirty="0" err="1"/>
              <a:t>그렇다면</a:t>
            </a:r>
            <a:r>
              <a:rPr dirty="0"/>
              <a:t> 왜 </a:t>
            </a:r>
            <a:r>
              <a:rPr dirty="0" err="1"/>
              <a:t>하나겠느냐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경건한</a:t>
            </a:r>
            <a:r>
              <a:rPr dirty="0"/>
              <a:t> </a:t>
            </a:r>
            <a:r>
              <a:rPr dirty="0" err="1"/>
              <a:t>씨를</a:t>
            </a:r>
            <a:r>
              <a:rPr dirty="0"/>
              <a:t> </a:t>
            </a:r>
            <a:r>
              <a:rPr dirty="0" err="1"/>
              <a:t>찾으시려는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그러니</a:t>
            </a:r>
            <a:r>
              <a:rPr dirty="0"/>
              <a:t> 네 </a:t>
            </a:r>
            <a:r>
              <a:rPr dirty="0" err="1"/>
              <a:t>영을</a:t>
            </a:r>
            <a:r>
              <a:rPr dirty="0"/>
              <a:t> 잘 </a:t>
            </a:r>
            <a:r>
              <a:rPr dirty="0" err="1"/>
              <a:t>지키고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어려서</a:t>
            </a:r>
            <a:r>
              <a:rPr dirty="0"/>
              <a:t> </a:t>
            </a:r>
            <a:r>
              <a:rPr dirty="0" err="1"/>
              <a:t>결혼한</a:t>
            </a:r>
            <a:r>
              <a:rPr dirty="0"/>
              <a:t> </a:t>
            </a:r>
            <a:r>
              <a:rPr dirty="0" err="1"/>
              <a:t>아내에게</a:t>
            </a:r>
            <a:r>
              <a:rPr dirty="0"/>
              <a:t> </a:t>
            </a:r>
            <a:r>
              <a:rPr dirty="0" err="1"/>
              <a:t>신의를</a:t>
            </a:r>
            <a:r>
              <a:rPr dirty="0"/>
              <a:t> </a:t>
            </a:r>
            <a:r>
              <a:rPr dirty="0" err="1"/>
              <a:t>저버리지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73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not the LORD made them one? In flesh and spirit they are his.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why one? Because he was seeking godly offspring.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guard yourself in your spirit, and do not break faith with the wife of your youth.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477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이혼하는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싫어한다</a:t>
            </a:r>
            <a:r>
              <a:rPr dirty="0"/>
              <a:t>.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폭력으로</a:t>
            </a:r>
            <a:r>
              <a:rPr dirty="0"/>
              <a:t> </a:t>
            </a:r>
            <a:r>
              <a:rPr dirty="0" err="1"/>
              <a:t>덮는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싫어한다</a:t>
            </a:r>
            <a:r>
              <a:rPr dirty="0"/>
              <a:t>.”</a:t>
            </a:r>
            <a:r>
              <a:rPr lang="en-US" altLang="ko-KR"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t>.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그러니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잘 </a:t>
            </a:r>
            <a:r>
              <a:rPr dirty="0" err="1"/>
              <a:t>지키고</a:t>
            </a:r>
            <a:r>
              <a:rPr dirty="0"/>
              <a:t> </a:t>
            </a:r>
            <a:r>
              <a:rPr dirty="0" err="1"/>
              <a:t>신의를</a:t>
            </a:r>
            <a:r>
              <a:rPr dirty="0"/>
              <a:t> </a:t>
            </a:r>
            <a:r>
              <a:rPr dirty="0" err="1"/>
              <a:t>저버리지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2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hate divorce," says the LORD God of Israel,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I hate a man's covering himself with violence as well as with his garment,"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says the LORD Almighty. So guard yourself in your spirit, and do not break faith.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7966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괴롭게</a:t>
            </a:r>
            <a:r>
              <a:rPr dirty="0"/>
              <a:t> </a:t>
            </a:r>
            <a:r>
              <a:rPr dirty="0" err="1"/>
              <a:t>하고도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피곤하게</a:t>
            </a:r>
            <a:r>
              <a:rPr dirty="0"/>
              <a:t> </a:t>
            </a:r>
            <a:r>
              <a:rPr dirty="0" err="1"/>
              <a:t>했습니까</a:t>
            </a:r>
            <a:r>
              <a:rPr dirty="0"/>
              <a:t>?” </a:t>
            </a:r>
            <a:r>
              <a:rPr dirty="0" err="1"/>
              <a:t>하는구나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“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사람마다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좋게</a:t>
            </a:r>
            <a:r>
              <a:rPr dirty="0"/>
              <a:t> </a:t>
            </a:r>
            <a:r>
              <a:rPr dirty="0" err="1"/>
              <a:t>보시고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그분께서 </a:t>
            </a:r>
            <a:r>
              <a:rPr lang="ko-KR" altLang="en-US" dirty="0" err="1"/>
              <a:t>기뻐하신다”라고</a:t>
            </a:r>
            <a:r>
              <a:rPr lang="ko-KR" altLang="en-US" dirty="0"/>
              <a:t> 말하며 </a:t>
            </a:r>
            <a:r>
              <a:rPr dirty="0"/>
              <a:t>“</a:t>
            </a:r>
            <a:r>
              <a:rPr dirty="0" err="1"/>
              <a:t>공의의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계시냐</a:t>
            </a:r>
            <a:r>
              <a:rPr dirty="0"/>
              <a:t>?”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76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wearied the LORD with your words.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have we wearied him?" you ask. By saying,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"All who do evil are good in the eyes of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is pleased with them" or "Where is the God of justice?"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0113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/>
              <a:t>곧 </a:t>
            </a:r>
            <a:r>
              <a:rPr dirty="0" err="1"/>
              <a:t>너희가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경외하겠다고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다지지</a:t>
            </a:r>
            <a:r>
              <a:rPr dirty="0"/>
              <a:t> </a:t>
            </a:r>
            <a:r>
              <a:rPr dirty="0" err="1"/>
              <a:t>않으면</a:t>
            </a:r>
            <a:r>
              <a:rPr lang="en-US" altLang="ko-KR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저주로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r>
              <a:rPr lang="en-US" altLang="ko-KR"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그렇다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그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저주로</a:t>
            </a:r>
            <a:r>
              <a:rPr dirty="0"/>
              <a:t> </a:t>
            </a:r>
            <a:r>
              <a:rPr dirty="0" err="1"/>
              <a:t>만들었다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경외하겠다고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다지지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98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do not listen, and if you do not set your heart to honor my name,"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says the LORD Almighty, "I will send a curse upon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curse your blessings. Yes, I have already cursed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have not set your heart to honor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92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너희로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꾸짖겠다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절기</a:t>
            </a:r>
            <a:r>
              <a:rPr dirty="0"/>
              <a:t> </a:t>
            </a:r>
            <a:r>
              <a:rPr dirty="0" err="1"/>
              <a:t>희생물에게서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오물을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얼굴에</a:t>
            </a:r>
            <a:r>
              <a:rPr dirty="0"/>
              <a:t> </a:t>
            </a:r>
            <a:r>
              <a:rPr dirty="0" err="1"/>
              <a:t>던질</a:t>
            </a:r>
            <a:r>
              <a:rPr dirty="0"/>
              <a:t> </a:t>
            </a:r>
            <a:r>
              <a:rPr dirty="0" err="1"/>
              <a:t>것이고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그것과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13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"Because of you I will rebuke your descendants;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spread on your faces the offal from your festival sacrifices,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be carried off with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888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레위와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</a:t>
            </a:r>
            <a:r>
              <a:rPr dirty="0" err="1"/>
              <a:t>계약이</a:t>
            </a:r>
            <a:r>
              <a:rPr dirty="0"/>
              <a:t> </a:t>
            </a:r>
            <a:r>
              <a:rPr dirty="0" err="1"/>
              <a:t>계속되게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훈계를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주었다는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20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know that I have sent you this admonition so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my covenant with Levi may continue," says the LORD Almighty.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326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레위와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</a:t>
            </a:r>
            <a:r>
              <a:rPr dirty="0" err="1"/>
              <a:t>계약은</a:t>
            </a:r>
            <a:r>
              <a:rPr dirty="0"/>
              <a:t> </a:t>
            </a:r>
            <a:r>
              <a:rPr dirty="0" err="1"/>
              <a:t>생명과</a:t>
            </a:r>
            <a:r>
              <a:rPr dirty="0"/>
              <a:t> </a:t>
            </a:r>
            <a:r>
              <a:rPr dirty="0" err="1"/>
              <a:t>평화의</a:t>
            </a:r>
            <a:r>
              <a:rPr dirty="0"/>
              <a:t> </a:t>
            </a:r>
            <a:r>
              <a:rPr dirty="0" err="1"/>
              <a:t>언약이다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경외하도록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맺었고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경외하고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두려워했다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61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covenant was with him, a covenant of life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peace, and I gave them to him; this called for reverence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revered me and stood in awe of my name.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1676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입에는</a:t>
            </a:r>
            <a:r>
              <a:rPr dirty="0"/>
              <a:t> </a:t>
            </a:r>
            <a:r>
              <a:rPr dirty="0" err="1"/>
              <a:t>진리의</a:t>
            </a:r>
            <a:r>
              <a:rPr dirty="0"/>
              <a:t> </a:t>
            </a:r>
            <a:r>
              <a:rPr dirty="0" err="1"/>
              <a:t>법이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입술에서</a:t>
            </a:r>
            <a:r>
              <a:rPr lang="en-US" altLang="ko-KR" dirty="0"/>
              <a:t> </a:t>
            </a:r>
            <a:r>
              <a:rPr dirty="0" err="1"/>
              <a:t>죄악이라고는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수 </a:t>
            </a:r>
            <a:r>
              <a:rPr dirty="0" err="1"/>
              <a:t>없었다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lang="en-US" altLang="ko-KR" dirty="0"/>
              <a:t> </a:t>
            </a:r>
            <a:r>
              <a:rPr dirty="0" err="1"/>
              <a:t>평화롭고</a:t>
            </a:r>
            <a:r>
              <a:rPr dirty="0"/>
              <a:t> </a:t>
            </a:r>
            <a:r>
              <a:rPr dirty="0" err="1"/>
              <a:t>올바르게</a:t>
            </a:r>
            <a:r>
              <a:rPr dirty="0"/>
              <a:t> </a:t>
            </a:r>
            <a:r>
              <a:rPr dirty="0" err="1"/>
              <a:t>행했고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죄악에서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27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True instruction was in his mouth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nothing false was found on his lips.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walked with me in peace and uprightness, and turned many from sin.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240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제사장의</a:t>
            </a:r>
            <a:r>
              <a:rPr dirty="0"/>
              <a:t> </a:t>
            </a:r>
            <a:r>
              <a:rPr dirty="0" err="1"/>
              <a:t>입술은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담아야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찾는다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사자이기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0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the lips of a priest ought to preserve knowledge,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his mouth men should seek instruction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is the messenger of the LORD Almighty.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78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그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벗어났고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법으로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넘어지게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레위와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</a:t>
            </a:r>
            <a:r>
              <a:rPr dirty="0" err="1"/>
              <a:t>계약을</a:t>
            </a:r>
            <a:r>
              <a:rPr dirty="0"/>
              <a:t> </a:t>
            </a:r>
            <a:r>
              <a:rPr dirty="0" err="1"/>
              <a:t>깨뜨렸다</a:t>
            </a:r>
            <a:r>
              <a:rPr dirty="0"/>
              <a:t>.”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30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have turned from the way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by your teaching have caused many to stumble;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violated the covenant with Levi," says the LORD Almighty.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말라기 Malachi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55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앞에서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멸시당하고</a:t>
            </a:r>
            <a:r>
              <a:rPr lang="en-US" altLang="ko-KR" dirty="0"/>
              <a:t> </a:t>
            </a:r>
            <a:r>
              <a:rPr dirty="0" err="1"/>
              <a:t>천대받게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내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적용함에</a:t>
            </a:r>
            <a:r>
              <a:rPr dirty="0"/>
              <a:t> </a:t>
            </a:r>
            <a:r>
              <a:rPr dirty="0" err="1"/>
              <a:t>있어서</a:t>
            </a:r>
            <a:r>
              <a:rPr dirty="0"/>
              <a:t> </a:t>
            </a:r>
            <a:r>
              <a:rPr dirty="0" err="1"/>
              <a:t>치우침을</a:t>
            </a:r>
            <a:r>
              <a:rPr dirty="0"/>
              <a:t> </a:t>
            </a:r>
            <a:r>
              <a:rPr dirty="0" err="1"/>
              <a:t>보였기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602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I have caused you to be despised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humiliated before all the people,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have not followed my ways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have shown partiality in matters of the law."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1177</Words>
  <Application>Microsoft Office PowerPoint</Application>
  <PresentationFormat>와이드스크린</PresentationFormat>
  <Paragraphs>127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134</cp:revision>
  <dcterms:created xsi:type="dcterms:W3CDTF">2019-02-17T10:11:46Z</dcterms:created>
  <dcterms:modified xsi:type="dcterms:W3CDTF">2022-09-03T11:06:16Z</dcterms:modified>
</cp:coreProperties>
</file>