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심부름꾼을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닦게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그 </a:t>
            </a:r>
            <a:r>
              <a:rPr dirty="0" err="1"/>
              <a:t>성전에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계약의</a:t>
            </a:r>
            <a:r>
              <a:rPr dirty="0"/>
              <a:t> </a:t>
            </a:r>
            <a:r>
              <a:rPr dirty="0" err="1"/>
              <a:t>심부름꾼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 will send my messenger, who will prepare the way before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suddenly the Lord you are seeking will come to his temple;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messenger of the covenant, whom you desire, will come,"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959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십일조</a:t>
            </a:r>
            <a:r>
              <a:rPr dirty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내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창문을</a:t>
            </a:r>
            <a:r>
              <a:rPr dirty="0"/>
              <a:t> </a:t>
            </a:r>
            <a:r>
              <a:rPr dirty="0" err="1"/>
              <a:t>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쌓을</a:t>
            </a:r>
            <a:r>
              <a:rPr dirty="0"/>
              <a:t> </a:t>
            </a:r>
            <a:r>
              <a:rPr dirty="0" err="1"/>
              <a:t>자리가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붓지</a:t>
            </a:r>
            <a:r>
              <a:rPr dirty="0"/>
              <a:t> </a:t>
            </a:r>
            <a:r>
              <a:rPr dirty="0" err="1"/>
              <a:t>않나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69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the whole tithe into the storehouse,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there may be food in my house. Test me in this,"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Almighty, "and see if I will not throw open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floodgates of heaven and pour out so much blessing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will not have room enough for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21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치우는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꾸짖고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열매들을</a:t>
            </a:r>
            <a:r>
              <a:rPr dirty="0"/>
              <a:t> </a:t>
            </a:r>
            <a:r>
              <a:rPr dirty="0" err="1"/>
              <a:t>망치지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포도나무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익기도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떨어지는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4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prevent pests from devouring your crops,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vines in your fields will not cast their fruit,"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33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복되다고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6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all the nations will call you blessed,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yours will be a delightful land," says the LORD Almighty.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33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불손한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했다고</a:t>
            </a:r>
            <a:r>
              <a:rPr dirty="0"/>
              <a:t> </a:t>
            </a:r>
            <a:r>
              <a:rPr dirty="0" err="1"/>
              <a:t>그러십니까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5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said harsh things against me,"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LORD. "Yet you ask, `What have we said against you?'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88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쓸데없는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슬픈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이득이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said, `It is futile to serve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did we gain by carrying out his requirements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going about like mourners before the LORD Almighty?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60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번성하고</a:t>
            </a:r>
            <a:r>
              <a:rPr dirty="0"/>
              <a:t> 또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도전하는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입지</a:t>
            </a:r>
            <a:r>
              <a:rPr dirty="0"/>
              <a:t> </a:t>
            </a:r>
            <a:r>
              <a:rPr dirty="0" err="1"/>
              <a:t>않는다’라고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23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we call the arrogant blessed. Certainly the evildoers prosper,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 those who challenge God escape.'"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810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귀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들으셨다</a:t>
            </a:r>
            <a:r>
              <a:rPr dirty="0"/>
              <a:t>.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존중하는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기억의</a:t>
            </a:r>
            <a:r>
              <a:rPr dirty="0"/>
              <a:t> </a:t>
            </a:r>
            <a:r>
              <a:rPr dirty="0" err="1"/>
              <a:t>두루마리에</a:t>
            </a:r>
            <a:r>
              <a:rPr dirty="0"/>
              <a:t> </a:t>
            </a:r>
            <a:r>
              <a:rPr dirty="0" err="1"/>
              <a:t>기록하셨다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0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those who feared the LORD talked with each 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listened and heard. A scroll of remembrance was written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presence concerning those who feared the LORD and honored his 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소유다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행동할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내 </a:t>
            </a:r>
            <a:r>
              <a:rPr dirty="0" err="1"/>
              <a:t>소유가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아끼는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아낄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1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will be mine," says the LORD Almighty,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the day when I make up my treasured possession.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spare them, just as in compassion a man spares his son who serves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5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다시금</a:t>
            </a:r>
            <a:r>
              <a:rPr dirty="0"/>
              <a:t> </a:t>
            </a:r>
            <a:r>
              <a:rPr dirty="0" err="1"/>
              <a:t>의인들과</a:t>
            </a:r>
            <a:r>
              <a:rPr dirty="0"/>
              <a:t> </a:t>
            </a:r>
            <a:r>
              <a:rPr dirty="0" err="1"/>
              <a:t>악인들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구별하게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03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again see the distinction</a:t>
            </a:r>
            <a:r>
              <a:rPr lang="en-US" altLang="ko-KR" dirty="0"/>
              <a:t> </a:t>
            </a:r>
            <a:r>
              <a:rPr dirty="0"/>
              <a:t>between the righteous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wicked,</a:t>
            </a:r>
            <a:r>
              <a:rPr lang="en-US" altLang="ko-KR" dirty="0"/>
              <a:t> </a:t>
            </a:r>
            <a:r>
              <a:rPr dirty="0"/>
              <a:t>between those who serve God and those who do not.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견뎌</a:t>
            </a:r>
            <a:r>
              <a:rPr dirty="0"/>
              <a:t> 낼 수 </a:t>
            </a:r>
            <a:r>
              <a:rPr dirty="0" err="1"/>
              <a:t>있겠느냐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때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서겠느냐</a:t>
            </a:r>
            <a:r>
              <a:rPr dirty="0"/>
              <a:t>?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제련하는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불 </a:t>
            </a:r>
            <a:r>
              <a:rPr dirty="0" err="1"/>
              <a:t>같고</a:t>
            </a:r>
            <a:r>
              <a:rPr lang="en-US" altLang="ko-KR" dirty="0"/>
              <a:t> </a:t>
            </a:r>
            <a:r>
              <a:rPr dirty="0" err="1"/>
              <a:t>세탁하는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비누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 can endure the day of his coming?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stand when he appears?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will be like a refiner's fire or a launderer's soap.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제련해</a:t>
            </a:r>
            <a:r>
              <a:rPr dirty="0"/>
              <a:t> </a:t>
            </a:r>
            <a:r>
              <a:rPr dirty="0" err="1"/>
              <a:t>순은을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앉아서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은처럼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제련하면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3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sit as a refiner and purifier of silver;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purify the Levites and refine them like gold and silver.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will have men who will bring offerings in righteousness,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제물들이</a:t>
            </a:r>
            <a:r>
              <a:rPr dirty="0"/>
              <a:t> </a:t>
            </a:r>
            <a:r>
              <a:rPr dirty="0" err="1"/>
              <a:t>예전처럼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옛날처럼</a:t>
            </a:r>
            <a:r>
              <a:rPr lang="en-US" altLang="ko-KR"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기뻐하실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14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offerings of Judah and Jerusalem will be acceptable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in days gone by, as in former years.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심판하기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나아가겠다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마법사들</a:t>
            </a:r>
            <a:r>
              <a:rPr dirty="0"/>
              <a:t>, </a:t>
            </a:r>
            <a:r>
              <a:rPr dirty="0" err="1"/>
              <a:t>간음하는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증거하는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일꾼의</a:t>
            </a:r>
            <a:r>
              <a:rPr dirty="0"/>
              <a:t> </a:t>
            </a:r>
            <a:r>
              <a:rPr dirty="0" err="1"/>
              <a:t>품삯을</a:t>
            </a:r>
            <a:r>
              <a:rPr dirty="0"/>
              <a:t> </a:t>
            </a:r>
            <a:r>
              <a:rPr dirty="0" err="1"/>
              <a:t>착취하고</a:t>
            </a:r>
            <a:r>
              <a:rPr dirty="0"/>
              <a:t> </a:t>
            </a:r>
            <a:r>
              <a:rPr dirty="0" err="1"/>
              <a:t>과부와</a:t>
            </a:r>
            <a:r>
              <a:rPr dirty="0"/>
              <a:t> </a:t>
            </a:r>
            <a:r>
              <a:rPr dirty="0" err="1"/>
              <a:t>고아를</a:t>
            </a:r>
            <a:r>
              <a:rPr dirty="0"/>
              <a:t> </a:t>
            </a:r>
            <a:r>
              <a:rPr dirty="0" err="1"/>
              <a:t>압제하고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권리를</a:t>
            </a:r>
            <a:r>
              <a:rPr dirty="0"/>
              <a:t> </a:t>
            </a:r>
            <a:r>
              <a:rPr dirty="0" err="1"/>
              <a:t>박탈하면서도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경외하지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대해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증인이</a:t>
            </a:r>
            <a:r>
              <a:rPr dirty="0"/>
              <a:t> </a:t>
            </a:r>
            <a:r>
              <a:rPr dirty="0" err="1"/>
              <a:t>되겠다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57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I will come near to you for judgment.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quick to testify against sorcerers, adulterers and perjurers,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those who defraud laborers of their wages,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oppress the widows and the fatherless, and deprive aliens of justice,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not fear me," says the LORD Almighty.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99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“나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변하지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5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the LORD do not change.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you, O descendants of Jacob, are not destroyed.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15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규례에서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돌아가겠다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수 </a:t>
            </a:r>
            <a:r>
              <a:rPr dirty="0" err="1"/>
              <a:t>있습니까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49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 since the time of your forefathers you have turned away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decrees and have not kept them. Return to me, and I will return to you,"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Almighty. "But you ask, `How are we to return?'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94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훔칠</a:t>
            </a:r>
            <a:r>
              <a:rPr dirty="0"/>
              <a:t> 수 </a:t>
            </a:r>
            <a:r>
              <a:rPr dirty="0" err="1"/>
              <a:t>있을까</a:t>
            </a:r>
            <a:r>
              <a:rPr dirty="0"/>
              <a:t>? 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훔쳤다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훔쳤다고</a:t>
            </a:r>
            <a:r>
              <a:rPr dirty="0"/>
              <a:t> </a:t>
            </a:r>
            <a:r>
              <a:rPr dirty="0" err="1"/>
              <a:t>그러십니까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훔친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십일조와</a:t>
            </a:r>
            <a:r>
              <a:rPr dirty="0"/>
              <a:t> </a:t>
            </a:r>
            <a:r>
              <a:rPr dirty="0" err="1"/>
              <a:t>예물이다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7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"Will a man rob God? Yet you rob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ask, `How do we rob you?' "In tithes and offerings.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저주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전체가</a:t>
            </a:r>
            <a:r>
              <a:rPr dirty="0"/>
              <a:t> 내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훔쳤으니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0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under a curse -- the whole nation of you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are robbing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1201</Words>
  <Application>Microsoft Office PowerPoint</Application>
  <PresentationFormat>와이드스크린</PresentationFormat>
  <Paragraphs>123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130</cp:revision>
  <dcterms:created xsi:type="dcterms:W3CDTF">2019-02-17T10:11:46Z</dcterms:created>
  <dcterms:modified xsi:type="dcterms:W3CDTF">2022-09-04T13:00:28Z</dcterms:modified>
</cp:coreProperties>
</file>