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6" d="100"/>
          <a:sy n="106" d="100"/>
        </p:scale>
        <p:origin x="35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말라기 Malachi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8832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“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그날은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올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그날은</a:t>
            </a:r>
            <a:r>
              <a:rPr dirty="0"/>
              <a:t> </a:t>
            </a:r>
            <a:r>
              <a:rPr dirty="0" err="1"/>
              <a:t>용광로처럼</a:t>
            </a:r>
            <a:r>
              <a:rPr dirty="0"/>
              <a:t> </a:t>
            </a:r>
            <a:r>
              <a:rPr dirty="0" err="1"/>
              <a:t>타오를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교만한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악을</a:t>
            </a:r>
            <a:r>
              <a:rPr dirty="0"/>
              <a:t> </a:t>
            </a:r>
            <a:r>
              <a:rPr dirty="0" err="1"/>
              <a:t>행하는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지푸라기</a:t>
            </a:r>
            <a:r>
              <a:rPr dirty="0"/>
              <a:t> </a:t>
            </a:r>
            <a:r>
              <a:rPr dirty="0" err="1"/>
              <a:t>같을</a:t>
            </a:r>
            <a:r>
              <a:rPr dirty="0"/>
              <a:t> </a:t>
            </a:r>
            <a:r>
              <a:rPr dirty="0" err="1"/>
              <a:t>것이고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이제</a:t>
            </a:r>
            <a:r>
              <a:rPr dirty="0"/>
              <a:t> 올 </a:t>
            </a: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다 </a:t>
            </a:r>
            <a:r>
              <a:rPr dirty="0" err="1"/>
              <a:t>태워</a:t>
            </a:r>
            <a:r>
              <a:rPr dirty="0"/>
              <a:t> </a:t>
            </a:r>
            <a:r>
              <a:rPr dirty="0" err="1"/>
              <a:t>버릴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뿌리</a:t>
            </a:r>
            <a:r>
              <a:rPr dirty="0"/>
              <a:t> 한 </a:t>
            </a:r>
            <a:r>
              <a:rPr dirty="0" err="1"/>
              <a:t>가닥이나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하나도</a:t>
            </a:r>
            <a:r>
              <a:rPr dirty="0"/>
              <a:t> </a:t>
            </a:r>
            <a:r>
              <a:rPr dirty="0" err="1"/>
              <a:t>남지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6114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"Surely the day is coming; it will burn like a furnace.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arrogant and every evildoer will be stubble,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that day that is coming will set them on fire," says the LORD Almighty.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"Not a root or a branch will be left to them.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말라기 Malachi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717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내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경외하는</a:t>
            </a:r>
            <a:r>
              <a:rPr dirty="0"/>
              <a:t> </a:t>
            </a:r>
            <a:r>
              <a:rPr dirty="0" err="1"/>
              <a:t>너희에게는</a:t>
            </a:r>
            <a:r>
              <a:rPr dirty="0"/>
              <a:t> </a:t>
            </a:r>
            <a:r>
              <a:rPr dirty="0" err="1"/>
              <a:t>의의</a:t>
            </a:r>
            <a:r>
              <a:rPr dirty="0"/>
              <a:t> </a:t>
            </a:r>
            <a:r>
              <a:rPr dirty="0" err="1"/>
              <a:t>태양이</a:t>
            </a:r>
            <a:r>
              <a:rPr dirty="0"/>
              <a:t> </a:t>
            </a:r>
            <a:r>
              <a:rPr dirty="0" err="1"/>
              <a:t>떠올라서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광선으로</a:t>
            </a:r>
            <a:r>
              <a:rPr dirty="0"/>
              <a:t> </a:t>
            </a:r>
            <a:r>
              <a:rPr dirty="0" err="1"/>
              <a:t>치료할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외양간에서</a:t>
            </a:r>
            <a:r>
              <a:rPr dirty="0"/>
              <a:t> </a:t>
            </a:r>
            <a:r>
              <a:rPr dirty="0" err="1"/>
              <a:t>풀려난</a:t>
            </a:r>
            <a:r>
              <a:rPr dirty="0"/>
              <a:t> </a:t>
            </a:r>
            <a:r>
              <a:rPr dirty="0" err="1"/>
              <a:t>송아지처럼</a:t>
            </a:r>
            <a:r>
              <a:rPr lang="en-US" altLang="ko-KR" dirty="0"/>
              <a:t> </a:t>
            </a:r>
            <a:r>
              <a:rPr dirty="0" err="1"/>
              <a:t>펄쩍펄쩍</a:t>
            </a:r>
            <a:r>
              <a:rPr dirty="0"/>
              <a:t> 뛸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271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for you who revere my name,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sun of righteousness will rise with healing in its wings.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will go out and leap like calves released from the stall.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말라기 Malachi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8262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짓밟게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할 </a:t>
            </a: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발바닥</a:t>
            </a:r>
            <a:r>
              <a:rPr dirty="0"/>
              <a:t> </a:t>
            </a:r>
            <a:r>
              <a:rPr dirty="0" err="1"/>
              <a:t>밑의</a:t>
            </a:r>
            <a:r>
              <a:rPr dirty="0"/>
              <a:t> </a:t>
            </a:r>
            <a:r>
              <a:rPr dirty="0" err="1"/>
              <a:t>재와</a:t>
            </a:r>
            <a:r>
              <a:rPr dirty="0"/>
              <a:t> </a:t>
            </a:r>
            <a:r>
              <a:rPr dirty="0" err="1"/>
              <a:t>같을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553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you will trample down the wicked;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be ashes under the soles of your feet on the day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 do these things," says the LORD Almighty.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말라기 Malachi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05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“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호렙</a:t>
            </a:r>
            <a:r>
              <a:rPr dirty="0"/>
              <a:t> </a:t>
            </a:r>
            <a:r>
              <a:rPr dirty="0" err="1"/>
              <a:t>산에서</a:t>
            </a:r>
            <a:r>
              <a:rPr dirty="0"/>
              <a:t> 온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위해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종 </a:t>
            </a:r>
            <a:r>
              <a:rPr dirty="0" err="1"/>
              <a:t>모세를</a:t>
            </a:r>
            <a:r>
              <a:rPr dirty="0"/>
              <a:t> </a:t>
            </a:r>
            <a:r>
              <a:rPr dirty="0" err="1"/>
              <a:t>시켜서</a:t>
            </a:r>
            <a:r>
              <a:rPr dirty="0"/>
              <a:t> </a:t>
            </a:r>
            <a:r>
              <a:rPr dirty="0" err="1"/>
              <a:t>명령한</a:t>
            </a:r>
            <a:r>
              <a:rPr dirty="0"/>
              <a:t> </a:t>
            </a:r>
            <a:r>
              <a:rPr dirty="0" err="1"/>
              <a:t>율법</a:t>
            </a:r>
            <a:r>
              <a:rPr dirty="0"/>
              <a:t>, 곧 </a:t>
            </a:r>
            <a:r>
              <a:rPr dirty="0" err="1"/>
              <a:t>규례와</a:t>
            </a:r>
            <a:r>
              <a:rPr dirty="0"/>
              <a:t> </a:t>
            </a:r>
            <a:r>
              <a:rPr dirty="0" err="1"/>
              <a:t>법도를</a:t>
            </a:r>
            <a:r>
              <a:rPr dirty="0"/>
              <a:t> </a:t>
            </a:r>
            <a:r>
              <a:rPr dirty="0" err="1"/>
              <a:t>기억하라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277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"Remember the law of my servant Moses,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decrees and laws I gave him at Horeb for all Israel.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말라기 Malachi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866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보라</a:t>
            </a:r>
            <a:r>
              <a:rPr dirty="0"/>
              <a:t>. 그 </a:t>
            </a:r>
            <a:r>
              <a:rPr dirty="0" err="1"/>
              <a:t>크고</a:t>
            </a:r>
            <a:r>
              <a:rPr dirty="0"/>
              <a:t> </a:t>
            </a:r>
            <a:r>
              <a:rPr dirty="0" err="1"/>
              <a:t>무서운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날이</a:t>
            </a:r>
            <a:r>
              <a:rPr dirty="0"/>
              <a:t> </a:t>
            </a:r>
            <a:r>
              <a:rPr dirty="0" err="1"/>
              <a:t>오기</a:t>
            </a:r>
            <a:r>
              <a:rPr dirty="0"/>
              <a:t> </a:t>
            </a:r>
            <a:r>
              <a:rPr dirty="0" err="1"/>
              <a:t>전에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예언자</a:t>
            </a:r>
            <a:r>
              <a:rPr dirty="0"/>
              <a:t> </a:t>
            </a:r>
            <a:r>
              <a:rPr dirty="0" err="1"/>
              <a:t>엘리야를</a:t>
            </a:r>
            <a:r>
              <a:rPr dirty="0"/>
              <a:t> </a:t>
            </a:r>
            <a:r>
              <a:rPr dirty="0" err="1"/>
              <a:t>보낼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718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"See, I will send you the prophet Elijah before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great and dreadful day of the LORD comes.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말라기 Malachi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3283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부모의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자식에게</a:t>
            </a:r>
            <a:r>
              <a:rPr dirty="0"/>
              <a:t> </a:t>
            </a:r>
            <a:r>
              <a:rPr dirty="0" err="1"/>
              <a:t>돌리고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자식의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부모에게</a:t>
            </a:r>
            <a:r>
              <a:rPr dirty="0"/>
              <a:t> </a:t>
            </a:r>
            <a:r>
              <a:rPr dirty="0" err="1"/>
              <a:t>돌릴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돌이키지</a:t>
            </a:r>
            <a:r>
              <a:rPr dirty="0"/>
              <a:t> </a:t>
            </a:r>
            <a:r>
              <a:rPr dirty="0" err="1"/>
              <a:t>않으면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저주로</a:t>
            </a:r>
            <a:r>
              <a:rPr dirty="0"/>
              <a:t> 이 </a:t>
            </a:r>
            <a:r>
              <a:rPr dirty="0" err="1"/>
              <a:t>땅을</a:t>
            </a:r>
            <a:r>
              <a:rPr dirty="0"/>
              <a:t> 칠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205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turn the hearts of the fathers to their children,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hearts of the children to their fathers;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else I will come and strike the land with a curse."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393</Words>
  <Application>Microsoft Office PowerPoint</Application>
  <PresentationFormat>와이드스크린</PresentationFormat>
  <Paragraphs>40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Windows 사용자</cp:lastModifiedBy>
  <cp:revision>130</cp:revision>
  <dcterms:created xsi:type="dcterms:W3CDTF">2019-02-17T10:11:46Z</dcterms:created>
  <dcterms:modified xsi:type="dcterms:W3CDTF">2022-09-04T13:02:30Z</dcterms:modified>
</cp:coreProperties>
</file>