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4780"/>
  </p:normalViewPr>
  <p:slideViewPr>
    <p:cSldViewPr snapToGrid="0" snapToObjects="1">
      <p:cViewPr varScale="1">
        <p:scale>
          <a:sx n="89" d="100"/>
          <a:sy n="89" d="100"/>
        </p:scale>
        <p:origin x="200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7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2년째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1일에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spoke to Moses in the Tent of Meeting in the Desert of Sinai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of the second month of the second year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Israelites came out of Egypt. He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후손들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암미훗의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엘리사마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브다술의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가말리엘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5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sons of Joseph: from Ephraim, </a:t>
            </a:r>
            <a:r>
              <a:rPr dirty="0" err="1"/>
              <a:t>Elishama</a:t>
            </a:r>
            <a:r>
              <a:rPr dirty="0"/>
              <a:t> son of </a:t>
            </a:r>
            <a:r>
              <a:rPr dirty="0" err="1"/>
              <a:t>Ammihud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Manasseh, Gamaliel son of </a:t>
            </a:r>
            <a:r>
              <a:rPr dirty="0" err="1"/>
              <a:t>Pedahzur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베냐민 지파는 기드오니의 아들 아비단,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Benjamin, Abidan son of Gideoni;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단 지파는 암미삿대의 아들 아히에셀,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Dan, Ahiezer son of Ammishaddai;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아셀 지파는 오그란의 아들 바기엘,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Asher, Pagiel son of Ocran;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갓 지파는 드우엘의 아들 엘리아삽,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Gad, Eliasaph son of Deuel;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납달리 지파는 에난의 아들 아히라다.”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Naphtali, Ahira son of Enan."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부름을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사람들로서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내려오던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지도자였으며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men appointed from the community,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their ancestral tribes.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the heads of the clans of Israel.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모세와 아론은 지명을 받은 이 사람들을 데리고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and Aaron took these men whose names had been given,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1일에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가족별로</a:t>
            </a:r>
            <a:r>
              <a:rPr lang="ko-KR" altLang="en-US" dirty="0"/>
              <a:t> </a:t>
            </a:r>
            <a:r>
              <a:rPr dirty="0"/>
              <a:t>20세 </a:t>
            </a:r>
            <a:r>
              <a:rPr dirty="0" err="1"/>
              <a:t>이상인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남자들의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불러가며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명수대로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called the whole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ogether</a:t>
            </a:r>
            <a:r>
              <a:rPr lang="ko-KR" altLang="en-US" dirty="0"/>
              <a:t> </a:t>
            </a:r>
            <a:r>
              <a:rPr dirty="0"/>
              <a:t>on the first day</a:t>
            </a:r>
            <a:r>
              <a:rPr lang="ko-KR" altLang="en-US" dirty="0"/>
              <a:t> </a:t>
            </a:r>
            <a:r>
              <a:rPr dirty="0"/>
              <a:t>of the second month.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indicated their ancestry</a:t>
            </a:r>
            <a:r>
              <a:rPr lang="ko-KR" altLang="en-US" dirty="0"/>
              <a:t> </a:t>
            </a:r>
            <a:r>
              <a:rPr dirty="0"/>
              <a:t>by their clans and families,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men twenty years old or more</a:t>
            </a:r>
            <a:r>
              <a:rPr lang="ko-KR" altLang="en-US" dirty="0"/>
              <a:t> </a:t>
            </a:r>
            <a:r>
              <a:rPr dirty="0"/>
              <a:t>were listed by name, one by one,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1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he counted them in the Desert of Sinai: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0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가족에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남자의</a:t>
            </a:r>
            <a:r>
              <a:rPr dirty="0"/>
              <a:t> </a:t>
            </a:r>
            <a:r>
              <a:rPr dirty="0" err="1"/>
              <a:t>머리수대로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명수를</a:t>
            </a:r>
            <a:r>
              <a:rPr dirty="0"/>
              <a:t> </a:t>
            </a:r>
            <a:r>
              <a:rPr dirty="0" err="1"/>
              <a:t>세어라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 census of the whole Israelite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their clans and families,</a:t>
            </a:r>
            <a:r>
              <a:rPr lang="en-US" altLang="ko-KR" dirty="0"/>
              <a:t> </a:t>
            </a:r>
            <a:r>
              <a:rPr dirty="0"/>
              <a:t>listing every man by name, one by one.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맏아들인</a:t>
            </a:r>
            <a:r>
              <a:rPr dirty="0"/>
              <a:t> </a:t>
            </a:r>
            <a:r>
              <a:rPr dirty="0" err="1"/>
              <a:t>르우벤의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Reuben the firstborn son of Israel: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twenty years old or more who were able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serve</a:t>
            </a:r>
            <a:r>
              <a:rPr lang="en-US" altLang="ko-KR" dirty="0"/>
              <a:t> </a:t>
            </a:r>
            <a:r>
              <a:rPr dirty="0"/>
              <a:t>in the army</a:t>
            </a:r>
            <a:r>
              <a:rPr lang="ko-KR" altLang="en-US" dirty="0"/>
              <a:t> </a:t>
            </a:r>
            <a:r>
              <a:rPr dirty="0"/>
              <a:t>were listed by name, one by 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</a:t>
            </a:r>
            <a:r>
              <a:rPr dirty="0" err="1"/>
              <a:t>recordsof</a:t>
            </a:r>
            <a:r>
              <a:rPr dirty="0"/>
              <a:t> their clans and families.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르우벤 지파에서 등록된 사람은 4만 6,500명이었습니다.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Reuben was 46,500.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시므온의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lang="ko-KR" altLang="en-US" dirty="0"/>
              <a:t> </a:t>
            </a:r>
            <a:r>
              <a:rPr dirty="0"/>
              <a:t>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Simeon: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counted and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by one, according to the records of their clans and families.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시므온 지파에서 등록된 사람은 5만 9,300명이었습니다.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Simeon was 59,300.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5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갓의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7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Gad: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갓 지파에서 등록된 사람은 4만 5,650명이었습니다.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Gad was 45,650.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6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Judah: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유다 지파에서 등록된 사람은 7만 4,600명이었습니다.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Judah was 74,600.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잇사갈의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5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Issachar: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잇사갈 지파에서 등록된 사람은 5만 4,400명이었습니다.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Issachar was 54,400.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2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이스라엘의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20세 </a:t>
            </a:r>
            <a:r>
              <a:rPr dirty="0" err="1"/>
              <a:t>이상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부대별로</a:t>
            </a:r>
            <a:r>
              <a:rPr dirty="0"/>
              <a:t> </a:t>
            </a:r>
            <a:r>
              <a:rPr dirty="0" err="1"/>
              <a:t>세어라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9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Aaron are to number by their divisions</a:t>
            </a:r>
            <a:r>
              <a:rPr lang="en-US" altLang="ko-KR" dirty="0"/>
              <a:t> </a:t>
            </a:r>
            <a:r>
              <a:rPr dirty="0"/>
              <a:t>all the men in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twenty years old or more who are able to serve in the army.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스불론의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Zebulun: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스불론 지파에서 등록된 사람은 5만 7,400명이었습니다.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Zebulun was 57,400.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lang="en-US" altLang="ko-KR" dirty="0"/>
              <a:t> </a:t>
            </a:r>
            <a:r>
              <a:rPr dirty="0"/>
              <a:t>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1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sons of Joseph: From the descendants of Ephraim: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twenty years old or more who were able to serve in the army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listed by name, according to the records of their clans and families.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에브라임 지파에서 등록된 사람은 4만 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Ephraim was 40,500.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2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Manasseh: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므낫세 지파에서 등록된 사람은 3만 2,200명이었습니다.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Manasseh was 32,200.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Benjamin: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베냐민 지파에서 등록된 사람은 3만 5,400명이었습니다.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Benjamin was 35,400.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5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Dan: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단 지파에서 등록된 사람은 6만 2,700명이었습니다.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Dan was 62,700.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가문별로</a:t>
            </a:r>
            <a:r>
              <a:rPr dirty="0"/>
              <a:t> </a:t>
            </a:r>
            <a:r>
              <a:rPr dirty="0" err="1"/>
              <a:t>지도자가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사람씩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man from each tribe, each the head of his family, is to help you.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아셀의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Asher: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아셀 지파에서 등록된 사람은 4만 1,500명이었습니다.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Asher was 41,500.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납달리의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목록에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기록했더니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Naphtali: All the men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to serve in the army were listed by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records of their clans and families.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납달리 지파에서 등록된 사람은 5만 3,400명이었습니다.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number from the tribe of Naphtali was 53,400.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7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가족을</a:t>
            </a:r>
            <a:r>
              <a:rPr dirty="0"/>
              <a:t> </a:t>
            </a:r>
            <a:r>
              <a:rPr dirty="0" err="1"/>
              <a:t>대표한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12명의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조사해</a:t>
            </a:r>
            <a:r>
              <a:rPr dirty="0"/>
              <a:t> </a:t>
            </a:r>
            <a:r>
              <a:rPr dirty="0" err="1"/>
              <a:t>등록한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6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men counted by Moses and Aaron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twelve leaders of Israel, each one representing his family.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가족</a:t>
            </a:r>
            <a:r>
              <a:rPr dirty="0"/>
              <a:t> </a:t>
            </a:r>
            <a:r>
              <a:rPr dirty="0" err="1"/>
              <a:t>가운데서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20세 </a:t>
            </a:r>
            <a:r>
              <a:rPr dirty="0" err="1"/>
              <a:t>이상으로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4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Israelites twenty years old or more</a:t>
            </a:r>
            <a:r>
              <a:rPr lang="ko-KR" altLang="en-US" dirty="0"/>
              <a:t> </a:t>
            </a:r>
            <a:r>
              <a:rPr dirty="0"/>
              <a:t>who were able</a:t>
            </a:r>
            <a:r>
              <a:rPr lang="ko-KR" altLang="en-US" dirty="0"/>
              <a:t> </a:t>
            </a:r>
            <a:r>
              <a:rPr dirty="0"/>
              <a:t>to serve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Israel's army were counted according to their families.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 합계는 60만 3,550명이었습니다.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total number was 603,550.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그러나 레위 사람들은 그들 가운데서 그 조상의 지파대로 등록되지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4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families of the tribe of Levi, however,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not counted along with the others.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왜냐하면 여호와께서 모세에게 이렇게 말씀하셨기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had said to Moses: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“레위 지파만은 세지 마라. 그들을 징집자의 명단에 넣지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76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must not count the tribe of Levi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include them</a:t>
            </a:r>
            <a:r>
              <a:rPr lang="ko-KR" altLang="en-US" dirty="0"/>
              <a:t> </a:t>
            </a:r>
            <a:r>
              <a:rPr dirty="0"/>
              <a:t>in the census of the other Israelites.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이러하다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스데울의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엘리술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3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names of the men who are to assist you: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Reuben, </a:t>
            </a:r>
            <a:r>
              <a:rPr dirty="0" err="1"/>
              <a:t>Elizur</a:t>
            </a:r>
            <a:r>
              <a:rPr dirty="0"/>
              <a:t> son of </a:t>
            </a:r>
            <a:r>
              <a:rPr dirty="0" err="1"/>
              <a:t>Shedeur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증거궤가</a:t>
            </a:r>
            <a:r>
              <a:rPr dirty="0"/>
              <a:t> </a:t>
            </a:r>
            <a:r>
              <a:rPr dirty="0" err="1"/>
              <a:t>보관된</a:t>
            </a:r>
            <a:r>
              <a:rPr lang="ko-KR" altLang="en-US" dirty="0"/>
              <a:t> </a:t>
            </a:r>
            <a:r>
              <a:rPr dirty="0" err="1"/>
              <a:t>성막과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관리하게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성막과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ko-KR" altLang="en-US"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ko-KR" altLang="en-US"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7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appoint the Levites to be in charge of the tabernacle of the Testimony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all its furnishings and everything belonging to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carry the tabernacle and all its furnishings;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take care of it and encamp around it.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거두어야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쳐야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성막에</a:t>
            </a:r>
            <a:r>
              <a:rPr dirty="0"/>
              <a:t> </a:t>
            </a:r>
            <a:r>
              <a:rPr dirty="0" err="1"/>
              <a:t>접근을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tabernacle is to move, the Levites are to take it 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whenever the tabernacle is to be set up, the Levites shall do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else who goes near it shall be put to death.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이스라엘 백성들은 각 부대별로 깃발에 따라 진을 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6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are to set up their tents by divisions,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in his own camp under his own standard.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증거궤가</a:t>
            </a:r>
            <a:r>
              <a:rPr dirty="0"/>
              <a:t> </a:t>
            </a:r>
            <a:r>
              <a:rPr dirty="0" err="1"/>
              <a:t>보관된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증거궤가</a:t>
            </a:r>
            <a:r>
              <a:rPr dirty="0"/>
              <a:t> </a:t>
            </a:r>
            <a:r>
              <a:rPr dirty="0" err="1"/>
              <a:t>보관된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5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Levites, however, are to set up their tents</a:t>
            </a:r>
            <a:r>
              <a:rPr lang="ko-KR" altLang="en-US" dirty="0"/>
              <a:t> </a:t>
            </a:r>
            <a:r>
              <a:rPr dirty="0"/>
              <a:t>around the tabernacle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Testimony so that wrath will not fall</a:t>
            </a:r>
            <a:r>
              <a:rPr lang="ko-KR" altLang="en-US" dirty="0"/>
              <a:t> </a:t>
            </a:r>
            <a:r>
              <a:rPr dirty="0"/>
              <a:t>on the Israelite community.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are to be responsible</a:t>
            </a:r>
            <a:r>
              <a:rPr lang="ko-KR" altLang="en-US" dirty="0"/>
              <a:t> </a:t>
            </a:r>
            <a:r>
              <a:rPr dirty="0"/>
              <a:t>for the care of the tabernacle of the Testimony."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이스라엘 백성들은 여호와께서 모세에게 명하신 대로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did all this just as the LORD commanded Moses.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시므온 지파는 수리삿대의 아들 슬루미엘,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Simeon, Shelumiel son of Zurishaddai;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유다 지파는 암미나답의 아들 나손,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Judah, Nahshon son of Amminadab;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잇사갈 지파는 수알의 아들 느다넬,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Issachar, Nethanel son of Zuar;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스불론 지파는 헬론의 아들 엘리압,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Zebulun, Eliab son of Helon;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2302</Words>
  <Application>Microsoft Macintosh PowerPoint</Application>
  <PresentationFormat>와이드스크린</PresentationFormat>
  <Paragraphs>245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131</cp:revision>
  <dcterms:created xsi:type="dcterms:W3CDTF">2019-02-17T10:11:46Z</dcterms:created>
  <dcterms:modified xsi:type="dcterms:W3CDTF">2022-09-03T05:02:44Z</dcterms:modified>
</cp:coreProperties>
</file>