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2022. 9. 6.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674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LORD said to Moses: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즐거울</a:t>
            </a:r>
            <a:r>
              <a:rPr dirty="0"/>
              <a:t> </a:t>
            </a:r>
            <a:r>
              <a:rPr dirty="0" err="1"/>
              <a:t>때와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정해진</a:t>
            </a:r>
            <a:r>
              <a:rPr dirty="0"/>
              <a:t> </a:t>
            </a:r>
            <a:r>
              <a:rPr dirty="0" err="1"/>
              <a:t>절기와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매달</a:t>
            </a:r>
            <a:r>
              <a:rPr dirty="0"/>
              <a:t> </a:t>
            </a:r>
            <a:r>
              <a:rPr dirty="0" err="1"/>
              <a:t>초하루에</a:t>
            </a:r>
            <a:r>
              <a:rPr lang="ko-KR" altLang="en-US" dirty="0"/>
              <a:t> </a:t>
            </a:r>
            <a:r>
              <a:rPr dirty="0" err="1"/>
              <a:t>번제와</a:t>
            </a:r>
            <a:r>
              <a:rPr dirty="0"/>
              <a:t> </a:t>
            </a:r>
            <a:r>
              <a:rPr dirty="0" err="1"/>
              <a:t>화목제를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기억할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19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Also at your times of rejoicing -- your appointed feasts and New Moon festivals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to sound the trumpets over your burnt offerings and fellowship offerings,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be a memorial for you before your God. I am the LORD your God."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2년째 되는 해 둘째 달 20일에 구름이 증거의 성막 위에서 나아가기 시작했습니다.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1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twentieth day of the second month of the second year,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cloud lifted from above the tabernacle of the Testimony.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6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행선지를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</a:t>
            </a:r>
            <a:r>
              <a:rPr dirty="0"/>
              <a:t> </a:t>
            </a:r>
            <a:r>
              <a:rPr dirty="0" err="1"/>
              <a:t>구름이</a:t>
            </a:r>
            <a:r>
              <a:rPr dirty="0"/>
              <a:t> </a:t>
            </a:r>
            <a:r>
              <a:rPr dirty="0" err="1"/>
              <a:t>바란</a:t>
            </a:r>
            <a:r>
              <a:rPr dirty="0"/>
              <a:t> </a:t>
            </a:r>
            <a:r>
              <a:rPr dirty="0" err="1"/>
              <a:t>광야에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47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Israelites set out from the Desert of Sinai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traveled from place to place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cloud came to rest in the Desert of </a:t>
            </a:r>
            <a:r>
              <a:rPr dirty="0" err="1"/>
              <a:t>Paran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이렇게 그들은 여호와께서 모세를 통해 주신 명령대로 처음 길을 나섰습니다.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set out, this first time, at the LORD's command through Moses.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소속된</a:t>
            </a:r>
            <a:r>
              <a:rPr dirty="0"/>
              <a:t> </a:t>
            </a:r>
            <a:r>
              <a:rPr dirty="0" err="1"/>
              <a:t>부대들을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암미나답의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나손이</a:t>
            </a:r>
            <a:r>
              <a:rPr dirty="0"/>
              <a:t> </a:t>
            </a:r>
            <a:r>
              <a:rPr dirty="0" err="1"/>
              <a:t>지휘했습니다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camp of Judah went first,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Nahshon</a:t>
            </a:r>
            <a:r>
              <a:rPr dirty="0"/>
              <a:t> son of </a:t>
            </a:r>
            <a:r>
              <a:rPr dirty="0" err="1"/>
              <a:t>Amminadab</a:t>
            </a:r>
            <a:r>
              <a:rPr dirty="0"/>
              <a:t> was in command.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잇사갈 지파의 부대는 수알의 아들 느다넬이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Nethanel son of Zuar was over the division of the tribe of Issachar,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스불론 지파의 부대는 헬론의 아들 엘리압이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Eliab son of Helon was over the division of the tribe of Zebulun.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성막이 거두어지자 게르손 자손과 므라리 자손이 그것을 메고 길을 나섰습니다.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38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tabernacle was taken down,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</a:t>
            </a:r>
            <a:r>
              <a:rPr dirty="0" err="1"/>
              <a:t>Gershonites</a:t>
            </a:r>
            <a:r>
              <a:rPr dirty="0"/>
              <a:t> and </a:t>
            </a:r>
            <a:r>
              <a:rPr dirty="0" err="1"/>
              <a:t>Merarites</a:t>
            </a:r>
            <a:r>
              <a:rPr dirty="0"/>
              <a:t>,</a:t>
            </a:r>
            <a:r>
              <a:rPr lang="ko-KR" altLang="en-US" dirty="0"/>
              <a:t> </a:t>
            </a:r>
            <a:r>
              <a:rPr dirty="0"/>
              <a:t>who carried it, set out.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소속된</a:t>
            </a:r>
            <a:r>
              <a:rPr dirty="0"/>
              <a:t> </a:t>
            </a:r>
            <a:r>
              <a:rPr dirty="0" err="1"/>
              <a:t>부대들을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스데울의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엘리술이</a:t>
            </a:r>
            <a:r>
              <a:rPr dirty="0"/>
              <a:t> </a:t>
            </a:r>
            <a:r>
              <a:rPr dirty="0" err="1"/>
              <a:t>지휘했습니다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camp of Reuben went next,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Elizur</a:t>
            </a:r>
            <a:r>
              <a:rPr dirty="0"/>
              <a:t> son of </a:t>
            </a:r>
            <a:r>
              <a:rPr dirty="0" err="1"/>
              <a:t>Shedeur</a:t>
            </a:r>
            <a:r>
              <a:rPr dirty="0"/>
              <a:t> was in command.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시므온 지파의 부대는 수리삿대의 아들 슬루미엘이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Shelumiel son of Zurishaddai was over the division of the tribe of Simeon,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7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두드려서</a:t>
            </a:r>
            <a:r>
              <a:rPr dirty="0"/>
              <a:t> </a:t>
            </a: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회중을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모을</a:t>
            </a:r>
            <a:r>
              <a:rPr dirty="0"/>
              <a:t> </a:t>
            </a:r>
            <a:r>
              <a:rPr dirty="0" err="1"/>
              <a:t>때와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거두고</a:t>
            </a:r>
            <a:r>
              <a:rPr dirty="0"/>
              <a:t> </a:t>
            </a:r>
            <a:r>
              <a:rPr dirty="0" err="1"/>
              <a:t>행군을</a:t>
            </a:r>
            <a:r>
              <a:rPr dirty="0"/>
              <a:t> </a:t>
            </a:r>
            <a:r>
              <a:rPr dirty="0" err="1"/>
              <a:t>시작할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사용하여라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27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"Make two trumpets of hammered silver,</a:t>
            </a:r>
            <a:r>
              <a:rPr lang="ko-KR" altLang="en-US" dirty="0"/>
              <a:t> </a:t>
            </a:r>
            <a:r>
              <a:rPr dirty="0"/>
              <a:t>and use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calling the community together</a:t>
            </a:r>
            <a:r>
              <a:rPr lang="ko-KR" altLang="en-US" dirty="0"/>
              <a:t> </a:t>
            </a:r>
            <a:r>
              <a:rPr dirty="0"/>
              <a:t>and for having the camps set out.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갓 지파의 부대는 드우엘의 아들 엘리아삽이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Eliasaph son of Deuel was over the division of the tribe of Gad.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고핫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물품들을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나섰습니다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성막은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도착하기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세워져</a:t>
            </a:r>
            <a:r>
              <a:rPr dirty="0"/>
              <a:t> </a:t>
            </a:r>
            <a:r>
              <a:rPr dirty="0" err="1"/>
              <a:t>있어야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0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Kohathites set out, carrying the holy things.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 was to be set up before they arrived.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소속된</a:t>
            </a:r>
            <a:r>
              <a:rPr dirty="0"/>
              <a:t> </a:t>
            </a:r>
            <a:r>
              <a:rPr dirty="0" err="1"/>
              <a:t>부대들을</a:t>
            </a:r>
            <a:r>
              <a:rPr dirty="0"/>
              <a:t> </a:t>
            </a:r>
            <a:r>
              <a:rPr dirty="0" err="1"/>
              <a:t>이끌고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암미훗의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엘리사마가</a:t>
            </a:r>
            <a:r>
              <a:rPr dirty="0"/>
              <a:t> </a:t>
            </a:r>
            <a:r>
              <a:rPr dirty="0" err="1"/>
              <a:t>지휘했습니다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21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camp of Ephraim went next,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Elishama</a:t>
            </a:r>
            <a:r>
              <a:rPr dirty="0"/>
              <a:t> son of </a:t>
            </a:r>
            <a:r>
              <a:rPr dirty="0" err="1"/>
              <a:t>Ammihud</a:t>
            </a:r>
            <a:r>
              <a:rPr dirty="0"/>
              <a:t> was in command.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므낫세 지파의 부대는 브다술의 아들 가말리엘이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Gamaliel son of Pedahzur was over the division of the tribe of Manasseh,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베냐민 지파의 부대는 기드오니의 아들 아비단이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Abidan son of Gideoni was over the division of the tribe of Benjamin.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다음으로</a:t>
            </a:r>
            <a:r>
              <a:rPr dirty="0"/>
              <a:t> </a:t>
            </a:r>
            <a:r>
              <a:rPr dirty="0" err="1"/>
              <a:t>단</a:t>
            </a:r>
            <a:r>
              <a:rPr dirty="0"/>
              <a:t> </a:t>
            </a:r>
            <a:r>
              <a:rPr dirty="0" err="1"/>
              <a:t>진영의</a:t>
            </a:r>
            <a:r>
              <a:rPr dirty="0"/>
              <a:t> </a:t>
            </a:r>
            <a:r>
              <a:rPr dirty="0" err="1"/>
              <a:t>깃발이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소속된</a:t>
            </a:r>
            <a:r>
              <a:rPr dirty="0"/>
              <a:t> </a:t>
            </a:r>
            <a:r>
              <a:rPr dirty="0" err="1"/>
              <a:t>부대들을</a:t>
            </a:r>
            <a:r>
              <a:rPr dirty="0"/>
              <a:t> </a:t>
            </a:r>
            <a:r>
              <a:rPr dirty="0" err="1"/>
              <a:t>이끌고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진의</a:t>
            </a:r>
            <a:r>
              <a:rPr dirty="0"/>
              <a:t> </a:t>
            </a:r>
            <a:r>
              <a:rPr dirty="0" err="1"/>
              <a:t>후위</a:t>
            </a:r>
            <a:r>
              <a:rPr dirty="0"/>
              <a:t> </a:t>
            </a:r>
            <a:r>
              <a:rPr dirty="0" err="1"/>
              <a:t>부대로서</a:t>
            </a:r>
            <a:r>
              <a:rPr dirty="0"/>
              <a:t> </a:t>
            </a:r>
            <a:r>
              <a:rPr dirty="0" err="1"/>
              <a:t>나아갔습니다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암미삿대의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아히에셀이</a:t>
            </a:r>
            <a:r>
              <a:rPr dirty="0"/>
              <a:t> </a:t>
            </a:r>
            <a:r>
              <a:rPr dirty="0" err="1"/>
              <a:t>지휘했습니다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48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as the rear guard for all the units,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divisions of the camp of Dan set out, under their standard.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Ahiezer</a:t>
            </a:r>
            <a:r>
              <a:rPr dirty="0"/>
              <a:t> son of </a:t>
            </a:r>
            <a:r>
              <a:rPr dirty="0" err="1"/>
              <a:t>Ammishaddai</a:t>
            </a:r>
            <a:r>
              <a:rPr dirty="0"/>
              <a:t> was in command.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아셀 지파의 부대는 오그란의 아들 바기엘이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Pagiel son of Ocran was over the division of the tribe of Asher,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납달리 지파의 부대는 에난의 아들 아히라가 통솔했습니다.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Ahira son of Enan was over the division of the tribe of Naphtali.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이와 같이 이스라엘 자손이 부대별로 행진했습니다.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was the order of march for the Israelite divisions as they set out.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51047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르우엘의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호밥에게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주리라’라고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장소로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떠나고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갑시다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당신을</a:t>
            </a:r>
            <a:r>
              <a:rPr dirty="0"/>
              <a:t> </a:t>
            </a:r>
            <a:r>
              <a:rPr dirty="0" err="1"/>
              <a:t>잘</a:t>
            </a:r>
            <a:r>
              <a:rPr dirty="0"/>
              <a:t> </a:t>
            </a:r>
            <a:r>
              <a:rPr dirty="0" err="1"/>
              <a:t>대접해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이스라엘에게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약속해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8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Moses said to </a:t>
            </a:r>
            <a:r>
              <a:rPr dirty="0" err="1"/>
              <a:t>Hobab</a:t>
            </a:r>
            <a:r>
              <a:rPr dirty="0"/>
              <a:t> son of Reuel the Midianite, Moses' father-in-law,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setting out for the place about which the LORD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will give it to you.' Come with us and we will treat you well,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has promised good things to Israel."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나팔을 둘 다 불면 온 회중이 회막 입구 너에게로 모여야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both are sounded, the whole community</a:t>
            </a:r>
            <a:r>
              <a:rPr lang="ko-KR" altLang="en-US" dirty="0"/>
              <a:t> </a:t>
            </a:r>
            <a:r>
              <a:rPr dirty="0"/>
              <a:t>is to assemble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 at the entrance to the Tent of Meeting.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그가 말했습니다. “나는 가지 않겠네. 나는 내 땅과 내 동족에게로 돌아가겠네.”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51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"No, I will not go;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going back to my own land</a:t>
            </a:r>
            <a:r>
              <a:rPr lang="ko-KR" altLang="en-US" dirty="0"/>
              <a:t> </a:t>
            </a:r>
            <a:r>
              <a:rPr dirty="0"/>
              <a:t>and my own people."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쳐야</a:t>
            </a:r>
            <a:r>
              <a:rPr dirty="0"/>
              <a:t> </a:t>
            </a:r>
            <a:r>
              <a:rPr dirty="0" err="1"/>
              <a:t>할지를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눈이</a:t>
            </a:r>
            <a:r>
              <a:rPr dirty="0"/>
              <a:t> </a:t>
            </a:r>
            <a:r>
              <a:rPr dirty="0" err="1"/>
              <a:t>돼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94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Moses said, "Please do not leave us.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know where we should camp in the desert,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can be our eyes.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가면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것을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당신과</a:t>
            </a:r>
            <a:r>
              <a:rPr dirty="0"/>
              <a:t> </a:t>
            </a:r>
            <a:r>
              <a:rPr dirty="0" err="1"/>
              <a:t>나누겠습니다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29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you come with us, we will share with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whatever good things the LORD gives us."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332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산을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3일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나아갔는데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곳을</a:t>
            </a:r>
            <a:r>
              <a:rPr dirty="0"/>
              <a:t> </a:t>
            </a:r>
            <a:r>
              <a:rPr dirty="0" err="1"/>
              <a:t>찾아</a:t>
            </a:r>
            <a:r>
              <a:rPr dirty="0"/>
              <a:t> 3일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진행했습니다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35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set out from the mountain of the LORD and traveled for three days.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ark of the covenant of the LORD went before them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during those three days to find them a place to rest.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낮에 그들이 진영을 철수하고 떠날 때 여호와의 구름이 그들 위에 있었습니다.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cloud of the LORD was over them by day when they set out from the camp.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5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 </a:t>
            </a:r>
            <a:r>
              <a:rPr dirty="0" err="1"/>
              <a:t>일어나소서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흩어지고</a:t>
            </a:r>
            <a:r>
              <a:rPr lang="ko-KR" altLang="en-US"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적들이</a:t>
            </a:r>
            <a:r>
              <a:rPr dirty="0"/>
              <a:t> </a:t>
            </a:r>
            <a:r>
              <a:rPr dirty="0" err="1"/>
              <a:t>달아나게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23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ark set out, Moses said, "Rise up, O LORD!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your enemies be scattered; may your foes flee before you."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쉴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 </a:t>
            </a:r>
            <a:r>
              <a:rPr dirty="0" err="1"/>
              <a:t>천만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사람에게로</a:t>
            </a:r>
            <a:r>
              <a:rPr dirty="0"/>
              <a:t> </a:t>
            </a:r>
            <a:r>
              <a:rPr dirty="0" err="1"/>
              <a:t>돌아오소서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057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it came to rest,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"Return, O LORD, to the countless thousands of Israel."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하나만</a:t>
            </a:r>
            <a:r>
              <a:rPr dirty="0"/>
              <a:t> </a:t>
            </a:r>
            <a:r>
              <a:rPr dirty="0" err="1"/>
              <a:t>불면</a:t>
            </a:r>
            <a:r>
              <a:rPr dirty="0"/>
              <a:t> </a:t>
            </a:r>
            <a:r>
              <a:rPr dirty="0" err="1"/>
              <a:t>지도자들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천부장들만</a:t>
            </a:r>
            <a:r>
              <a:rPr dirty="0"/>
              <a:t> </a:t>
            </a:r>
            <a:r>
              <a:rPr dirty="0" err="1"/>
              <a:t>너에게로</a:t>
            </a:r>
            <a:r>
              <a:rPr dirty="0"/>
              <a:t> </a:t>
            </a:r>
            <a:r>
              <a:rPr dirty="0" err="1"/>
              <a:t>모여야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469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only one is sounded, the leaders -- the heads of the clans of Israel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GB" dirty="0"/>
              <a:t>a</a:t>
            </a:r>
            <a:r>
              <a:rPr lang="en-US" dirty="0"/>
              <a:t>re to assemble before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짧게 끊어서 부는 나팔소리가 나면 동쪽 진영이 움직인다.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a trumpet blast is sounded, the tribes camping on the east are to set out.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두</a:t>
            </a:r>
            <a:r>
              <a:rPr dirty="0"/>
              <a:t> </a:t>
            </a:r>
            <a:r>
              <a:rPr dirty="0" err="1"/>
              <a:t>번째로</a:t>
            </a:r>
            <a:r>
              <a:rPr dirty="0"/>
              <a:t> </a:t>
            </a:r>
            <a:r>
              <a:rPr dirty="0" err="1"/>
              <a:t>짧게</a:t>
            </a:r>
            <a:r>
              <a:rPr dirty="0"/>
              <a:t> </a:t>
            </a:r>
            <a:r>
              <a:rPr dirty="0" err="1"/>
              <a:t>끊어서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나팔소리가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남쪽</a:t>
            </a:r>
            <a:r>
              <a:rPr dirty="0"/>
              <a:t> </a:t>
            </a:r>
            <a:r>
              <a:rPr dirty="0" err="1"/>
              <a:t>진영이</a:t>
            </a:r>
            <a:r>
              <a:rPr dirty="0"/>
              <a:t> </a:t>
            </a:r>
            <a:r>
              <a:rPr dirty="0" err="1"/>
              <a:t>움직인다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짧게</a:t>
            </a:r>
            <a:r>
              <a:rPr dirty="0"/>
              <a:t> </a:t>
            </a:r>
            <a:r>
              <a:rPr dirty="0" err="1"/>
              <a:t>끊어서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나팔소리는</a:t>
            </a:r>
            <a:r>
              <a:rPr dirty="0"/>
              <a:t> </a:t>
            </a:r>
            <a:r>
              <a:rPr dirty="0" err="1"/>
              <a:t>움직인다는</a:t>
            </a:r>
            <a:r>
              <a:rPr dirty="0"/>
              <a:t> </a:t>
            </a:r>
            <a:r>
              <a:rPr dirty="0" err="1"/>
              <a:t>신호다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13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sounding of a second blast, the camps on the south are to set out.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blast will be the signal for setting out.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회중을 모으기 위해서는 길게 나팔을 불어야지 짧게 끊어 불어서는 안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gather the assembly, blow the trumpets, but not with the same signal.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나팔은</a:t>
            </a:r>
            <a:r>
              <a:rPr dirty="0"/>
              <a:t> </a:t>
            </a:r>
            <a:r>
              <a:rPr dirty="0" err="1"/>
              <a:t>제사장인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아들들이</a:t>
            </a:r>
            <a:r>
              <a:rPr dirty="0"/>
              <a:t> </a:t>
            </a:r>
            <a:r>
              <a:rPr dirty="0" err="1"/>
              <a:t>불어야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계속될</a:t>
            </a:r>
            <a:r>
              <a:rPr dirty="0"/>
              <a:t> </a:t>
            </a:r>
            <a:r>
              <a:rPr dirty="0" err="1"/>
              <a:t>규례다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90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sons of Aaron, the priests, are to blow the trumpets.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to be a lasting ordinance for you and the generations to come.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민수기 Numbers | 10장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공격하는</a:t>
            </a:r>
            <a:r>
              <a:rPr dirty="0"/>
              <a:t> </a:t>
            </a:r>
            <a:r>
              <a:rPr dirty="0" err="1"/>
              <a:t>적과</a:t>
            </a:r>
            <a:r>
              <a:rPr dirty="0"/>
              <a:t> </a:t>
            </a:r>
            <a:r>
              <a:rPr dirty="0" err="1"/>
              <a:t>싸울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불어라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기억될</a:t>
            </a:r>
            <a:r>
              <a:rPr dirty="0"/>
              <a:t> </a:t>
            </a:r>
            <a:r>
              <a:rPr dirty="0" err="1"/>
              <a:t>것이며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원수들에게서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58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go into battle in your own land against an enemy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is oppressing you, sound a blast on the trumpets.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be remembered by the LORD your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rescued from your enemies.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1614</Words>
  <Application>Microsoft Macintosh PowerPoint</Application>
  <PresentationFormat>와이드스크린</PresentationFormat>
  <Paragraphs>164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129</cp:revision>
  <dcterms:created xsi:type="dcterms:W3CDTF">2019-02-17T10:11:46Z</dcterms:created>
  <dcterms:modified xsi:type="dcterms:W3CDTF">2022-09-06T04:45:57Z</dcterms:modified>
</cp:coreProperties>
</file>