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>
        <p:scale>
          <a:sx n="74" d="100"/>
          <a:sy n="74" d="100"/>
        </p:scale>
        <p:origin x="680" y="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불평하는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들렸습니다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들으시고는</a:t>
            </a:r>
            <a:r>
              <a:rPr dirty="0"/>
              <a:t> </a:t>
            </a:r>
            <a:r>
              <a:rPr dirty="0" err="1"/>
              <a:t>진노하셨습니다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타올라서</a:t>
            </a:r>
            <a:r>
              <a:rPr dirty="0"/>
              <a:t> </a:t>
            </a:r>
            <a:r>
              <a:rPr dirty="0" err="1"/>
              <a:t>진의</a:t>
            </a:r>
            <a:r>
              <a:rPr dirty="0"/>
              <a:t> </a:t>
            </a:r>
            <a:r>
              <a:rPr dirty="0" err="1"/>
              <a:t>바깥쪽을</a:t>
            </a:r>
            <a:r>
              <a:rPr dirty="0"/>
              <a:t> </a:t>
            </a:r>
            <a:r>
              <a:rPr dirty="0" err="1"/>
              <a:t>태웠습니다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07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people complained about their hardships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hearing of the LORD,</a:t>
            </a:r>
            <a:r>
              <a:rPr lang="ko-KR" altLang="en-US" dirty="0"/>
              <a:t> </a:t>
            </a:r>
            <a:r>
              <a:rPr dirty="0"/>
              <a:t>and when he heard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anger was aroused.</a:t>
            </a:r>
            <a:r>
              <a:rPr lang="ko-KR" altLang="en-US" dirty="0"/>
              <a:t> </a:t>
            </a:r>
            <a:r>
              <a:rPr dirty="0"/>
              <a:t>Then fire from the LORD</a:t>
            </a:r>
            <a:r>
              <a:rPr lang="ko-KR" altLang="en-US" dirty="0"/>
              <a:t> </a:t>
            </a:r>
            <a:r>
              <a:rPr lang="en-GB" altLang="ko-KR" dirty="0"/>
              <a:t>b</a:t>
            </a:r>
            <a:r>
              <a:rPr dirty="0" err="1"/>
              <a:t>urned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them</a:t>
            </a:r>
            <a:r>
              <a:rPr lang="ko-KR" altLang="en-US" dirty="0"/>
              <a:t> </a:t>
            </a:r>
            <a:r>
              <a:rPr dirty="0"/>
              <a:t>and consumed some of the outskirts of the camp.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집집마다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입구에서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진노하셨고</a:t>
            </a:r>
            <a:r>
              <a:rPr dirty="0"/>
              <a:t> </a:t>
            </a:r>
            <a:r>
              <a:rPr dirty="0" err="1"/>
              <a:t>모세도</a:t>
            </a:r>
            <a:r>
              <a:rPr dirty="0"/>
              <a:t> </a:t>
            </a:r>
            <a:r>
              <a:rPr dirty="0" err="1"/>
              <a:t>언짢았습니다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6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heard the people of every family wailing,</a:t>
            </a:r>
            <a:r>
              <a:rPr lang="en-US" altLang="ko-KR" dirty="0"/>
              <a:t> </a:t>
            </a:r>
            <a:r>
              <a:rPr dirty="0"/>
              <a:t>each at the entrance to his tent.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became exceedingly angry, and Moses was troubled.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886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괴롭히십니까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저에게</a:t>
            </a:r>
            <a:r>
              <a:rPr dirty="0"/>
              <a:t> </a:t>
            </a:r>
            <a:r>
              <a:rPr dirty="0" err="1"/>
              <a:t>지우십니까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have you brought this trouble on your servant?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have I done to displease you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put the burden of all these people</a:t>
            </a:r>
            <a:r>
              <a:rPr lang="en-US" altLang="ko-KR" dirty="0"/>
              <a:t> </a:t>
            </a:r>
            <a:r>
              <a:rPr dirty="0"/>
              <a:t>on me?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289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낳았습니까</a:t>
            </a:r>
            <a:r>
              <a:rPr dirty="0"/>
              <a:t>?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낳았습니까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이들을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주께서</a:t>
            </a:r>
            <a:r>
              <a:rPr lang="en-US" altLang="ko-KR" dirty="0"/>
              <a:t> </a:t>
            </a:r>
            <a:r>
              <a:rPr dirty="0" err="1"/>
              <a:t>유모가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품듯이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팔에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조상에게</a:t>
            </a:r>
            <a:r>
              <a:rPr dirty="0"/>
              <a:t> </a:t>
            </a:r>
            <a:r>
              <a:rPr dirty="0" err="1"/>
              <a:t>맹세하신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데려가라고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0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I conceive all these people? Did I give them birth?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tell me to carry them in my arms,</a:t>
            </a:r>
            <a:r>
              <a:rPr lang="en-US" altLang="ko-KR" dirty="0"/>
              <a:t> </a:t>
            </a:r>
            <a:r>
              <a:rPr dirty="0"/>
              <a:t>as a nurse carries an infant,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land you promised on oath to their forefathers?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주겠습니까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‘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울어댑니다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6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can I get meat for all these people?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keep wailing to me, `Give us meat to eat!'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혼자만으로는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감당할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제게는</a:t>
            </a:r>
            <a:r>
              <a:rPr dirty="0"/>
              <a:t> </a:t>
            </a:r>
            <a:r>
              <a:rPr dirty="0" err="1"/>
              <a:t>벅찹니다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2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cannot carry all these people by myself;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burden is too heavy for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하시겠다면</a:t>
            </a:r>
            <a:r>
              <a:rPr dirty="0"/>
              <a:t>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죽이시고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곤란한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5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this is how you are going to treat me, put me to death right now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have found favor in your eyes -- and do not let me face my own ruin."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99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나이든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장로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관료로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70명을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데려와라</a:t>
            </a:r>
            <a:r>
              <a:rPr dirty="0"/>
              <a:t>.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회막으로</a:t>
            </a:r>
            <a:r>
              <a:rPr dirty="0"/>
              <a:t> </a:t>
            </a:r>
            <a:r>
              <a:rPr dirty="0" err="1"/>
              <a:t>데려와서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서도록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7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Moses: "Bring me seventy of Israel's elders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known to you as leaders and officials among the people.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them come to the Tent of Meeting, that they may stand there with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내려가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이야기하고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내려준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그들에게도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너만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19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come down and speak with you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take of the Spirit that is on you and put the Spirit on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help you carry the burden of the people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will not have to carry it alone.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749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백성들에게는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r>
              <a:rPr dirty="0" err="1"/>
              <a:t>내일을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울면서</a:t>
            </a:r>
            <a:r>
              <a:rPr dirty="0"/>
              <a:t> ‘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해줄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</a:t>
            </a:r>
            <a:r>
              <a:rPr dirty="0" err="1"/>
              <a:t>나았구나’라고</a:t>
            </a:r>
            <a:r>
              <a:rPr dirty="0"/>
              <a:t> </a:t>
            </a:r>
            <a:r>
              <a:rPr dirty="0" err="1"/>
              <a:t>했으므로</a:t>
            </a:r>
            <a:r>
              <a:rPr dirty="0"/>
              <a:t> </a:t>
            </a:r>
            <a:r>
              <a:rPr dirty="0" err="1"/>
              <a:t>내일은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80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the people: `Consecrate yourselves in preparation for tomorrow,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will eat meat. The LORD heard you when you wailed,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only we had meat to eat! We were better off in Egypt!"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LORD will give you meat, and you will eat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1일, 2일, 5일, 10일, 20일만 먹을 것이 아니라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not eat it for just one day, or two days, or five, ten or twenty days,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백성들이 모세에게 울부짖자 모세가 여호와께 기도했고 불은 꺼졌습니다.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1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people cried out to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prayed to the LORD and the fire died down.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고기가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콧구멍에서</a:t>
            </a:r>
            <a:r>
              <a:rPr dirty="0"/>
              <a:t> </a:t>
            </a:r>
            <a:r>
              <a:rPr dirty="0" err="1"/>
              <a:t>삐져나와</a:t>
            </a:r>
            <a:r>
              <a:rPr dirty="0"/>
              <a:t> </a:t>
            </a:r>
            <a:r>
              <a:rPr dirty="0" err="1"/>
              <a:t>역겨워질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거부하고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울면서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나왔을까’라고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1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a whole month -- until it comes out of your nostrils and you loathe it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rejected the LORD, who is among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wailed before him, saying, "Why did we ever leave Egypt?"'"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88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걷는</a:t>
            </a:r>
            <a:r>
              <a:rPr dirty="0"/>
              <a:t> </a:t>
            </a:r>
            <a:r>
              <a:rPr dirty="0" err="1"/>
              <a:t>사람들만</a:t>
            </a:r>
            <a:r>
              <a:rPr dirty="0"/>
              <a:t> 60만 </a:t>
            </a:r>
            <a:r>
              <a:rPr dirty="0" err="1"/>
              <a:t>명인데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주리니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</a:t>
            </a:r>
            <a:r>
              <a:rPr dirty="0" err="1"/>
              <a:t>내내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하시는군요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82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said, "Here I am among six hundred thousand men on foot,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say, `I will give them meat to eat for a whole month!'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떼나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잡거나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고기들을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모은다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충분하겠습니까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2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they have enough if flocks and herds were slaughtered for them?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they have enough if all the fish in the sea were caught for them?"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213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짧으냐</a:t>
            </a:r>
            <a:r>
              <a:rPr dirty="0"/>
              <a:t>?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되는지</a:t>
            </a:r>
            <a:r>
              <a:rPr dirty="0"/>
              <a:t> </a:t>
            </a:r>
            <a:r>
              <a:rPr dirty="0" err="1"/>
              <a:t>안되는지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9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answered Moses, "Is the LORD's arm too short?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now see whether or not what I say will come true for you."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1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장로</a:t>
            </a:r>
            <a:r>
              <a:rPr dirty="0"/>
              <a:t> 70명을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둘레에</a:t>
            </a:r>
            <a:r>
              <a:rPr dirty="0"/>
              <a:t> </a:t>
            </a:r>
            <a:r>
              <a:rPr dirty="0" err="1"/>
              <a:t>서게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32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went out and told the people what the LORD had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together seventy of their elders and had them stand around the Tent.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내려오셔서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70명의 </a:t>
            </a:r>
            <a:r>
              <a:rPr dirty="0" err="1"/>
              <a:t>장로들에게도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머물자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하다가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7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came down in the cloud and spoke with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took of the Spirit that was on him and put the Spirit on the seventy elders.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Spirit rested on them, they prophesied, but they did not do so again.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진에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엘닷이었고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메닷이었습니다</a:t>
            </a:r>
            <a:r>
              <a:rPr dirty="0"/>
              <a:t>. </a:t>
            </a:r>
            <a:r>
              <a:rPr dirty="0" err="1"/>
              <a:t>그들에게도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명단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있었는데도</a:t>
            </a:r>
            <a:r>
              <a:rPr dirty="0"/>
              <a:t> </a:t>
            </a:r>
            <a:r>
              <a:rPr dirty="0" err="1"/>
              <a:t>회막으로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60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two men, whose names were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E</a:t>
            </a:r>
            <a:r>
              <a:rPr dirty="0" err="1"/>
              <a:t>ldad</a:t>
            </a:r>
            <a:r>
              <a:rPr dirty="0"/>
              <a:t> and </a:t>
            </a:r>
            <a:r>
              <a:rPr dirty="0" err="1"/>
              <a:t>Medad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had remained in the camp.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listed among the elders,</a:t>
            </a:r>
            <a:r>
              <a:rPr lang="en-US" altLang="ko-KR" dirty="0"/>
              <a:t> </a:t>
            </a:r>
            <a:r>
              <a:rPr dirty="0"/>
              <a:t>but did not go out to the Tent.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 Spirit also rested on them,</a:t>
            </a:r>
            <a:r>
              <a:rPr lang="en-US" altLang="ko-KR" dirty="0"/>
              <a:t> </a:t>
            </a:r>
            <a:r>
              <a:rPr dirty="0"/>
              <a:t>and they prophesied in the camp.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07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젊은이가</a:t>
            </a:r>
            <a:r>
              <a:rPr dirty="0"/>
              <a:t> </a:t>
            </a:r>
            <a:r>
              <a:rPr dirty="0" err="1"/>
              <a:t>달려와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엘닷과</a:t>
            </a:r>
            <a:r>
              <a:rPr dirty="0"/>
              <a:t> </a:t>
            </a:r>
            <a:r>
              <a:rPr dirty="0" err="1"/>
              <a:t>메닷이</a:t>
            </a:r>
            <a:r>
              <a:rPr dirty="0"/>
              <a:t> </a:t>
            </a:r>
            <a:r>
              <a:rPr dirty="0" err="1"/>
              <a:t>진영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예언하고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8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young man ran and told Moses,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"Eldad and </a:t>
            </a:r>
            <a:r>
              <a:rPr dirty="0" err="1"/>
              <a:t>Medad</a:t>
            </a:r>
            <a:r>
              <a:rPr dirty="0"/>
              <a:t> are prophesying in the camp."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보좌관으로서</a:t>
            </a:r>
            <a:r>
              <a:rPr dirty="0"/>
              <a:t> </a:t>
            </a:r>
            <a:r>
              <a:rPr dirty="0" err="1"/>
              <a:t>어려서부터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섬겨왔던</a:t>
            </a:r>
            <a:r>
              <a:rPr dirty="0"/>
              <a:t> </a:t>
            </a:r>
            <a:r>
              <a:rPr dirty="0" err="1"/>
              <a:t>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여호수아가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모세여</a:t>
            </a:r>
            <a:r>
              <a:rPr dirty="0"/>
              <a:t>! 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멈추게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3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Joshua son of Nun, who had been Moses' aide since youth,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spoke up and said, "Moses, my lord, stop them!"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28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시기하는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8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replied, "Are you jealous for my sake?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wish that all the LORD's people were prophets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the LORD would put his Spirit on them!"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다베라로</a:t>
            </a:r>
            <a:r>
              <a:rPr dirty="0"/>
              <a:t> </a:t>
            </a:r>
            <a:r>
              <a:rPr dirty="0" err="1"/>
              <a:t>부르게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타올랐기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9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place was called </a:t>
            </a:r>
            <a:r>
              <a:rPr dirty="0" err="1"/>
              <a:t>Taberah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fire from the LORD had burned among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그러고 나서 모세와 이스라엘의 장로들이 진으로 돌아왔습니다.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Moses and the elders of Israel returned to the camp.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5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여호와로부터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일어</a:t>
            </a:r>
            <a:r>
              <a:rPr dirty="0"/>
              <a:t> </a:t>
            </a:r>
            <a:r>
              <a:rPr dirty="0" err="1"/>
              <a:t>메추라기를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몰고</a:t>
            </a:r>
            <a:r>
              <a:rPr dirty="0"/>
              <a:t> </a:t>
            </a:r>
            <a:r>
              <a:rPr dirty="0" err="1"/>
              <a:t>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둘레</a:t>
            </a:r>
            <a:r>
              <a:rPr dirty="0"/>
              <a:t> </a:t>
            </a:r>
            <a:r>
              <a:rPr dirty="0" err="1"/>
              <a:t>사방으로</a:t>
            </a:r>
            <a:r>
              <a:rPr dirty="0"/>
              <a:t> </a:t>
            </a:r>
            <a:r>
              <a:rPr dirty="0" err="1"/>
              <a:t>하룻길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면적에</a:t>
            </a:r>
            <a:r>
              <a:rPr dirty="0"/>
              <a:t> 2규빗 </a:t>
            </a:r>
            <a:r>
              <a:rPr dirty="0" err="1"/>
              <a:t>정도의</a:t>
            </a:r>
            <a:r>
              <a:rPr dirty="0"/>
              <a:t> </a:t>
            </a:r>
            <a:r>
              <a:rPr dirty="0" err="1"/>
              <a:t>높이로</a:t>
            </a:r>
            <a:r>
              <a:rPr dirty="0"/>
              <a:t> </a:t>
            </a:r>
            <a:r>
              <a:rPr dirty="0" err="1"/>
              <a:t>쌓이게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28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 wind went out from the LORD and drove quail in from the sea.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brought them down all around the camp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three feet above the ground,</a:t>
            </a:r>
            <a:r>
              <a:rPr lang="en-US" altLang="ko-KR" dirty="0"/>
              <a:t> </a:t>
            </a:r>
            <a:r>
              <a:rPr dirty="0"/>
              <a:t>as far as a day's walk in any direction.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온종일과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낮과</a:t>
            </a:r>
            <a:r>
              <a:rPr dirty="0"/>
              <a:t> </a:t>
            </a:r>
            <a:r>
              <a:rPr dirty="0" err="1"/>
              <a:t>밤</a:t>
            </a:r>
            <a:r>
              <a:rPr dirty="0"/>
              <a:t> </a:t>
            </a:r>
            <a:r>
              <a:rPr dirty="0" err="1"/>
              <a:t>내내</a:t>
            </a:r>
            <a:r>
              <a:rPr dirty="0"/>
              <a:t> </a:t>
            </a:r>
            <a:r>
              <a:rPr dirty="0" err="1"/>
              <a:t>메추라기를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적게</a:t>
            </a:r>
            <a:r>
              <a:rPr dirty="0"/>
              <a:t> </a:t>
            </a:r>
            <a:r>
              <a:rPr dirty="0" err="1"/>
              <a:t>모은</a:t>
            </a:r>
            <a:r>
              <a:rPr dirty="0"/>
              <a:t> </a:t>
            </a:r>
            <a:r>
              <a:rPr dirty="0" err="1"/>
              <a:t>사람조차도</a:t>
            </a:r>
            <a:r>
              <a:rPr dirty="0"/>
              <a:t> 10호멜을 </a:t>
            </a:r>
            <a:r>
              <a:rPr dirty="0" err="1"/>
              <a:t>모았습니다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메추라기를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둘레에</a:t>
            </a:r>
            <a:r>
              <a:rPr dirty="0"/>
              <a:t> </a:t>
            </a:r>
            <a:r>
              <a:rPr dirty="0" err="1"/>
              <a:t>널어놓았습니다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1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that day and night and all the next day</a:t>
            </a:r>
            <a:r>
              <a:rPr lang="en-US" altLang="ko-KR" dirty="0"/>
              <a:t> </a:t>
            </a:r>
            <a:r>
              <a:rPr dirty="0"/>
              <a:t>the people went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gathered quail.</a:t>
            </a:r>
            <a:r>
              <a:rPr lang="en-US" altLang="ko-KR" dirty="0"/>
              <a:t> </a:t>
            </a:r>
            <a:r>
              <a:rPr dirty="0"/>
              <a:t>No one gathered less than ten homers.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spread them out all around the camp.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고기가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씹히기도</a:t>
            </a:r>
            <a:r>
              <a:rPr dirty="0"/>
              <a:t> </a:t>
            </a:r>
            <a:r>
              <a:rPr dirty="0" err="1"/>
              <a:t>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진노해</a:t>
            </a:r>
            <a:r>
              <a:rPr dirty="0"/>
              <a:t> </a:t>
            </a:r>
            <a:r>
              <a:rPr dirty="0" err="1"/>
              <a:t>극심한</a:t>
            </a:r>
            <a:r>
              <a:rPr dirty="0"/>
              <a:t> </a:t>
            </a:r>
            <a:r>
              <a:rPr dirty="0" err="1"/>
              <a:t>재앙으로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0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while the meat was still between their teeth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it could be consumed, the anger of the LORD burned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people, and he struck them with a severe plague.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그곳이</a:t>
            </a:r>
            <a:r>
              <a:rPr dirty="0"/>
              <a:t> </a:t>
            </a:r>
            <a:r>
              <a:rPr dirty="0" err="1"/>
              <a:t>기브롯</a:t>
            </a:r>
            <a:r>
              <a:rPr dirty="0"/>
              <a:t> </a:t>
            </a:r>
            <a:r>
              <a:rPr dirty="0" err="1"/>
              <a:t>핫다아와라고</a:t>
            </a:r>
            <a:r>
              <a:rPr dirty="0"/>
              <a:t> </a:t>
            </a:r>
            <a:r>
              <a:rPr dirty="0" err="1"/>
              <a:t>불렸습니다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탐욕스러웠던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묻었기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29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place was named </a:t>
            </a:r>
            <a:r>
              <a:rPr dirty="0" err="1"/>
              <a:t>Kibroth</a:t>
            </a:r>
            <a:r>
              <a:rPr dirty="0"/>
              <a:t> </a:t>
            </a:r>
            <a:r>
              <a:rPr dirty="0" err="1"/>
              <a:t>Hattaavah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there they buried the people who had craved other food.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백성이 기브롯 핫다아와에서 이동해 하세롯에 이르러 그곳에 머물렀습니다.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Kibroth Hattaavah the people traveled to Hazeroth and stayed there.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섞여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요구하기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울면서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있을까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02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rabble with them began to crave other food,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 the Israelites started wailing and said, "If only we had meat to eat!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이집트에서는 생선, 오이, 멜론, 부추, 양파, 마늘을 공짜로 먹을 수 있었는데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59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remember the fish we ate in Egypt at no cost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the cucumbers, melons, leeks, onions and garlic.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식욕을</a:t>
            </a:r>
            <a:r>
              <a:rPr dirty="0"/>
              <a:t> </a:t>
            </a:r>
            <a:r>
              <a:rPr dirty="0" err="1"/>
              <a:t>잃어버리고</a:t>
            </a:r>
            <a:r>
              <a:rPr dirty="0"/>
              <a:t> </a:t>
            </a:r>
            <a:r>
              <a:rPr dirty="0" err="1"/>
              <a:t>말았구나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보이는</a:t>
            </a:r>
            <a:r>
              <a:rPr dirty="0"/>
              <a:t> </a:t>
            </a:r>
            <a:r>
              <a:rPr dirty="0" err="1"/>
              <a:t>것이라고는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만나뿐이니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09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we have lost our appetite;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never see anything but this manna!"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만나는 코리안더 씨 같고 색깔은 송진 같았습니다.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manna was like coriander seed and looked like resin.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여기저기</a:t>
            </a:r>
            <a:r>
              <a:rPr dirty="0"/>
              <a:t> </a:t>
            </a:r>
            <a:r>
              <a:rPr dirty="0" err="1"/>
              <a:t>다니며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모아다가</a:t>
            </a:r>
            <a:r>
              <a:rPr dirty="0"/>
              <a:t> </a:t>
            </a:r>
            <a:r>
              <a:rPr dirty="0" err="1"/>
              <a:t>맷돌에</a:t>
            </a:r>
            <a:r>
              <a:rPr dirty="0"/>
              <a:t> </a:t>
            </a:r>
            <a:r>
              <a:rPr dirty="0" err="1"/>
              <a:t>갈거나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절구에</a:t>
            </a:r>
            <a:r>
              <a:rPr dirty="0"/>
              <a:t> </a:t>
            </a:r>
            <a:r>
              <a:rPr dirty="0" err="1"/>
              <a:t>찧어서</a:t>
            </a:r>
            <a:r>
              <a:rPr dirty="0"/>
              <a:t> </a:t>
            </a:r>
            <a:r>
              <a:rPr dirty="0" err="1"/>
              <a:t>솥에</a:t>
            </a:r>
            <a:r>
              <a:rPr dirty="0"/>
              <a:t> </a:t>
            </a:r>
            <a:r>
              <a:rPr dirty="0" err="1"/>
              <a:t>삶아</a:t>
            </a:r>
            <a:r>
              <a:rPr dirty="0"/>
              <a:t> </a:t>
            </a:r>
            <a:r>
              <a:rPr dirty="0" err="1"/>
              <a:t>납작한</a:t>
            </a:r>
            <a:r>
              <a:rPr dirty="0"/>
              <a:t> </a:t>
            </a:r>
            <a:r>
              <a:rPr dirty="0" err="1"/>
              <a:t>빵으로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맛은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과자</a:t>
            </a:r>
            <a:r>
              <a:rPr dirty="0"/>
              <a:t> </a:t>
            </a:r>
            <a:r>
              <a:rPr dirty="0" err="1"/>
              <a:t>맛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04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went around gathering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ground it</a:t>
            </a:r>
            <a:r>
              <a:rPr lang="en-US" altLang="ko-KR" dirty="0"/>
              <a:t> </a:t>
            </a:r>
            <a:r>
              <a:rPr dirty="0"/>
              <a:t>in a </a:t>
            </a:r>
            <a:r>
              <a:rPr dirty="0" err="1"/>
              <a:t>handmill</a:t>
            </a:r>
            <a:r>
              <a:rPr dirty="0"/>
              <a:t> or crushed it in a mortar.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cooked it in a pot or made it into cakes.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tasted like something made with olive oil.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이슬이 진에 내릴 때 만나도 진 위에 내렸습니다.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dew settled on the camp at night, the manna also came down.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2050</Words>
  <Application>Microsoft Macintosh PowerPoint</Application>
  <PresentationFormat>와이드스크린</PresentationFormat>
  <Paragraphs>197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2022-09-06T04:58:12Z</dcterms:modified>
</cp:coreProperties>
</file>