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15" autoAdjust="0"/>
    <p:restoredTop sz="94780"/>
  </p:normalViewPr>
  <p:slideViewPr>
    <p:cSldViewPr snapToGrid="0" snapToObjects="1">
      <p:cViewPr varScale="1">
        <p:scale>
          <a:sx n="87" d="100"/>
          <a:sy n="87" d="100"/>
        </p:scale>
        <p:origin x="200" y="11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2022. 9. 6.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79D9AA-53CD-A94B-9002-8F3D2BD40A7E}" type="slidenum">
              <a:rPr kumimoji="1" lang="ko-KR" altLang="en-US" smtClean="0"/>
              <a:t>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933749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20343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</a:t>
            </a:r>
            <a:br>
              <a:rPr dirty="0"/>
            </a:br>
            <a:r>
              <a:rPr dirty="0" err="1"/>
              <a:t>모세가</a:t>
            </a:r>
            <a:r>
              <a:rPr dirty="0"/>
              <a:t> </a:t>
            </a:r>
            <a:r>
              <a:rPr dirty="0" err="1"/>
              <a:t>얻은</a:t>
            </a:r>
            <a:r>
              <a:rPr dirty="0"/>
              <a:t> </a:t>
            </a:r>
            <a:r>
              <a:rPr dirty="0" err="1"/>
              <a:t>에티오피아</a:t>
            </a:r>
            <a:r>
              <a:rPr dirty="0"/>
              <a:t> </a:t>
            </a:r>
            <a:r>
              <a:rPr dirty="0" err="1"/>
              <a:t>여자</a:t>
            </a:r>
            <a:r>
              <a:rPr dirty="0"/>
              <a:t> </a:t>
            </a:r>
            <a:r>
              <a:rPr dirty="0" err="1"/>
              <a:t>때문에</a:t>
            </a:r>
            <a:r>
              <a:rPr dirty="0"/>
              <a:t> </a:t>
            </a:r>
            <a:r>
              <a:rPr dirty="0" err="1"/>
              <a:t>미리암과</a:t>
            </a:r>
            <a:r>
              <a:rPr dirty="0"/>
              <a:t> </a:t>
            </a:r>
            <a:r>
              <a:rPr dirty="0" err="1"/>
              <a:t>아론이</a:t>
            </a:r>
            <a:r>
              <a:rPr dirty="0"/>
              <a:t> </a:t>
            </a:r>
            <a:r>
              <a:rPr dirty="0" err="1"/>
              <a:t>모세에게</a:t>
            </a:r>
            <a:r>
              <a:rPr dirty="0"/>
              <a:t> </a:t>
            </a:r>
            <a:r>
              <a:rPr dirty="0" err="1"/>
              <a:t>대들었습니다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이는</a:t>
            </a:r>
            <a:r>
              <a:rPr dirty="0"/>
              <a:t> </a:t>
            </a:r>
            <a:r>
              <a:rPr dirty="0" err="1"/>
              <a:t>모세가</a:t>
            </a:r>
            <a:r>
              <a:rPr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에티오피아</a:t>
            </a:r>
            <a:r>
              <a:rPr dirty="0"/>
              <a:t> </a:t>
            </a:r>
            <a:r>
              <a:rPr dirty="0" err="1"/>
              <a:t>여인과</a:t>
            </a:r>
            <a:r>
              <a:rPr dirty="0"/>
              <a:t> </a:t>
            </a:r>
            <a:r>
              <a:rPr dirty="0" err="1"/>
              <a:t>결혼했기</a:t>
            </a:r>
            <a:r>
              <a:rPr dirty="0"/>
              <a:t> </a:t>
            </a:r>
            <a:r>
              <a:rPr dirty="0" err="1"/>
              <a:t>때문입니다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39364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Miriam and Aaron began to talk against Moses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because of his Cushite wife,</a:t>
            </a:r>
            <a:r>
              <a:rPr lang="en-US" altLang="ko-KR" dirty="0"/>
              <a:t> </a:t>
            </a:r>
            <a:r>
              <a:rPr dirty="0"/>
              <a:t>for he had married a Cushite.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71291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 err="1"/>
              <a:t>구름이</a:t>
            </a:r>
            <a:r>
              <a:rPr dirty="0"/>
              <a:t> </a:t>
            </a:r>
            <a:r>
              <a:rPr dirty="0" err="1"/>
              <a:t>회막</a:t>
            </a:r>
            <a:r>
              <a:rPr dirty="0"/>
              <a:t> </a:t>
            </a:r>
            <a:r>
              <a:rPr dirty="0" err="1"/>
              <a:t>위에서</a:t>
            </a:r>
            <a:r>
              <a:rPr dirty="0"/>
              <a:t> </a:t>
            </a:r>
            <a:r>
              <a:rPr dirty="0" err="1"/>
              <a:t>떠나갔고</a:t>
            </a:r>
            <a:r>
              <a:rPr dirty="0"/>
              <a:t> </a:t>
            </a:r>
            <a:r>
              <a:rPr dirty="0" err="1"/>
              <a:t>미리암은</a:t>
            </a:r>
            <a:r>
              <a:rPr dirty="0"/>
              <a:t> </a:t>
            </a:r>
            <a:r>
              <a:rPr dirty="0" err="1"/>
              <a:t>나병이</a:t>
            </a:r>
            <a:r>
              <a:rPr dirty="0"/>
              <a:t> </a:t>
            </a:r>
            <a:r>
              <a:rPr dirty="0" err="1"/>
              <a:t>걸려</a:t>
            </a:r>
            <a:r>
              <a:rPr dirty="0"/>
              <a:t> </a:t>
            </a:r>
            <a:r>
              <a:rPr dirty="0" err="1"/>
              <a:t>눈처럼</a:t>
            </a:r>
            <a:r>
              <a:rPr dirty="0"/>
              <a:t> </a:t>
            </a:r>
            <a:r>
              <a:rPr dirty="0" err="1"/>
              <a:t>돼</a:t>
            </a:r>
            <a:r>
              <a:rPr dirty="0"/>
              <a:t> </a:t>
            </a:r>
            <a:r>
              <a:rPr dirty="0" err="1"/>
              <a:t>있었습니다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아론이</a:t>
            </a:r>
            <a:r>
              <a:rPr dirty="0"/>
              <a:t> </a:t>
            </a:r>
            <a:r>
              <a:rPr dirty="0" err="1"/>
              <a:t>미리암을</a:t>
            </a:r>
            <a:r>
              <a:rPr dirty="0"/>
              <a:t> </a:t>
            </a:r>
            <a:r>
              <a:rPr dirty="0" err="1"/>
              <a:t>향해</a:t>
            </a:r>
            <a:r>
              <a:rPr dirty="0"/>
              <a:t> </a:t>
            </a:r>
            <a:r>
              <a:rPr dirty="0" err="1"/>
              <a:t>돌아보니</a:t>
            </a:r>
            <a:r>
              <a:rPr dirty="0"/>
              <a:t> </a:t>
            </a:r>
            <a:r>
              <a:rPr dirty="0" err="1"/>
              <a:t>미리암이</a:t>
            </a:r>
            <a:r>
              <a:rPr dirty="0"/>
              <a:t> </a:t>
            </a:r>
            <a:r>
              <a:rPr dirty="0" err="1"/>
              <a:t>나병에</a:t>
            </a:r>
            <a:r>
              <a:rPr dirty="0"/>
              <a:t> </a:t>
            </a:r>
            <a:r>
              <a:rPr dirty="0" err="1"/>
              <a:t>걸려</a:t>
            </a:r>
            <a:r>
              <a:rPr dirty="0"/>
              <a:t> </a:t>
            </a:r>
            <a:r>
              <a:rPr dirty="0" err="1"/>
              <a:t>있었습니다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80456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the cloud lifted from above the Tent, there stood Miriam </a:t>
            </a:r>
            <a:r>
              <a:rPr lang="en-US" altLang="ko-KR" dirty="0"/>
              <a:t>–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leprous, like snow. Aaron turned toward her and saw that she had leprosy;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04661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 err="1"/>
              <a:t>그래서</a:t>
            </a:r>
            <a:r>
              <a:rPr dirty="0"/>
              <a:t> </a:t>
            </a: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모세에게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 “</a:t>
            </a:r>
            <a:r>
              <a:rPr dirty="0" err="1"/>
              <a:t>보소서</a:t>
            </a:r>
            <a:r>
              <a:rPr dirty="0"/>
              <a:t>. </a:t>
            </a:r>
            <a:r>
              <a:rPr dirty="0" err="1"/>
              <a:t>내</a:t>
            </a:r>
            <a:r>
              <a:rPr dirty="0"/>
              <a:t> </a:t>
            </a:r>
            <a:r>
              <a:rPr dirty="0" err="1"/>
              <a:t>주여</a:t>
            </a:r>
            <a:r>
              <a:rPr dirty="0"/>
              <a:t>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제발</a:t>
            </a:r>
            <a:r>
              <a:rPr dirty="0"/>
              <a:t> </a:t>
            </a:r>
            <a:r>
              <a:rPr dirty="0" err="1"/>
              <a:t>이</a:t>
            </a:r>
            <a:r>
              <a:rPr dirty="0"/>
              <a:t> </a:t>
            </a:r>
            <a:r>
              <a:rPr dirty="0" err="1"/>
              <a:t>죄를</a:t>
            </a:r>
            <a:r>
              <a:rPr dirty="0"/>
              <a:t> </a:t>
            </a:r>
            <a:r>
              <a:rPr dirty="0" err="1"/>
              <a:t>우리에게</a:t>
            </a:r>
            <a:r>
              <a:rPr dirty="0"/>
              <a:t> </a:t>
            </a:r>
            <a:r>
              <a:rPr dirty="0" err="1"/>
              <a:t>돌리지</a:t>
            </a:r>
            <a:r>
              <a:rPr dirty="0"/>
              <a:t> </a:t>
            </a:r>
            <a:r>
              <a:rPr dirty="0" err="1"/>
              <a:t>마십시오</a:t>
            </a:r>
            <a:r>
              <a:rPr dirty="0"/>
              <a:t>. </a:t>
            </a:r>
            <a:r>
              <a:rPr dirty="0" err="1"/>
              <a:t>우리가</a:t>
            </a:r>
            <a:r>
              <a:rPr dirty="0"/>
              <a:t> </a:t>
            </a:r>
            <a:r>
              <a:rPr dirty="0" err="1"/>
              <a:t>어리석게</a:t>
            </a:r>
            <a:r>
              <a:rPr dirty="0"/>
              <a:t> </a:t>
            </a:r>
            <a:r>
              <a:rPr dirty="0" err="1"/>
              <a:t>행동해</a:t>
            </a:r>
            <a:r>
              <a:rPr dirty="0"/>
              <a:t> </a:t>
            </a:r>
            <a:r>
              <a:rPr dirty="0" err="1"/>
              <a:t>죄를</a:t>
            </a:r>
            <a:r>
              <a:rPr dirty="0"/>
              <a:t> </a:t>
            </a:r>
            <a:r>
              <a:rPr dirty="0" err="1"/>
              <a:t>저질렀습니다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99156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he said to Moses, "Please, my lord, do not hold against us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sin we have so foolishly committed.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98433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dirty="0" err="1"/>
              <a:t>미리암이</a:t>
            </a:r>
            <a:r>
              <a:rPr dirty="0"/>
              <a:t> </a:t>
            </a:r>
            <a:r>
              <a:rPr dirty="0" err="1"/>
              <a:t>모태에서</a:t>
            </a:r>
            <a:r>
              <a:rPr dirty="0"/>
              <a:t> </a:t>
            </a:r>
            <a:r>
              <a:rPr dirty="0" err="1"/>
              <a:t>나올</a:t>
            </a:r>
            <a:r>
              <a:rPr dirty="0"/>
              <a:t> </a:t>
            </a:r>
            <a:r>
              <a:rPr dirty="0" err="1"/>
              <a:t>때</a:t>
            </a:r>
            <a:r>
              <a:rPr dirty="0"/>
              <a:t> </a:t>
            </a:r>
            <a:r>
              <a:rPr dirty="0" err="1"/>
              <a:t>살이</a:t>
            </a:r>
            <a:r>
              <a:rPr dirty="0"/>
              <a:t> </a:t>
            </a:r>
            <a:r>
              <a:rPr dirty="0" err="1"/>
              <a:t>반이</a:t>
            </a:r>
            <a:r>
              <a:rPr dirty="0"/>
              <a:t> </a:t>
            </a:r>
            <a:r>
              <a:rPr dirty="0" err="1"/>
              <a:t>썩은</a:t>
            </a:r>
            <a:r>
              <a:rPr dirty="0"/>
              <a:t> </a:t>
            </a:r>
            <a:r>
              <a:rPr dirty="0" err="1"/>
              <a:t>채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죽어</a:t>
            </a:r>
            <a:r>
              <a:rPr dirty="0"/>
              <a:t> </a:t>
            </a:r>
            <a:r>
              <a:rPr dirty="0" err="1"/>
              <a:t>나온</a:t>
            </a:r>
            <a:r>
              <a:rPr dirty="0"/>
              <a:t> </a:t>
            </a:r>
            <a:r>
              <a:rPr dirty="0" err="1"/>
              <a:t>사람처럼</a:t>
            </a:r>
            <a:r>
              <a:rPr dirty="0"/>
              <a:t> </a:t>
            </a:r>
            <a:r>
              <a:rPr dirty="0" err="1"/>
              <a:t>되지</a:t>
            </a:r>
            <a:r>
              <a:rPr dirty="0"/>
              <a:t> </a:t>
            </a:r>
            <a:r>
              <a:rPr dirty="0" err="1"/>
              <a:t>않게</a:t>
            </a:r>
            <a:r>
              <a:rPr dirty="0"/>
              <a:t> </a:t>
            </a:r>
            <a:r>
              <a:rPr dirty="0" err="1"/>
              <a:t>해</a:t>
            </a:r>
            <a:r>
              <a:rPr dirty="0"/>
              <a:t> </a:t>
            </a:r>
            <a:r>
              <a:rPr dirty="0" err="1"/>
              <a:t>주십시오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48474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Do not let her be like a stillborn infant coming from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its mother's womb with its flesh half eaten away."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44251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</a:t>
            </a:r>
            <a:br>
              <a:rPr dirty="0"/>
            </a:br>
            <a:r>
              <a:rPr dirty="0" err="1"/>
              <a:t>그러자</a:t>
            </a:r>
            <a:r>
              <a:rPr dirty="0"/>
              <a:t> </a:t>
            </a:r>
            <a:r>
              <a:rPr dirty="0" err="1"/>
              <a:t>모세가</a:t>
            </a:r>
            <a:r>
              <a:rPr dirty="0"/>
              <a:t> </a:t>
            </a:r>
            <a:r>
              <a:rPr dirty="0" err="1"/>
              <a:t>여호와께</a:t>
            </a:r>
            <a:r>
              <a:rPr dirty="0"/>
              <a:t> </a:t>
            </a:r>
            <a:r>
              <a:rPr dirty="0" err="1"/>
              <a:t>부르짖었습니다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하나님이여</a:t>
            </a:r>
            <a:r>
              <a:rPr dirty="0"/>
              <a:t>, </a:t>
            </a:r>
            <a:r>
              <a:rPr dirty="0" err="1"/>
              <a:t>미리암을</a:t>
            </a:r>
            <a:r>
              <a:rPr dirty="0"/>
              <a:t> </a:t>
            </a:r>
            <a:r>
              <a:rPr dirty="0" err="1"/>
              <a:t>고쳐</a:t>
            </a:r>
            <a:r>
              <a:rPr dirty="0"/>
              <a:t> </a:t>
            </a:r>
            <a:r>
              <a:rPr dirty="0" err="1"/>
              <a:t>주십시오</a:t>
            </a:r>
            <a:r>
              <a:rPr dirty="0"/>
              <a:t>!”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480772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Moses cried out to the LORD,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"O God, please heal her!"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40674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14</a:t>
            </a:r>
            <a:br>
              <a:rPr dirty="0"/>
            </a:b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모세에게</a:t>
            </a:r>
            <a:r>
              <a:rPr dirty="0"/>
              <a:t> </a:t>
            </a:r>
            <a:r>
              <a:rPr dirty="0" err="1"/>
              <a:t>말씀하셨습니다</a:t>
            </a:r>
            <a:r>
              <a:rPr dirty="0"/>
              <a:t>.</a:t>
            </a:r>
            <a:r>
              <a:rPr lang="en-US" altLang="ko-KR" dirty="0"/>
              <a:t> </a:t>
            </a:r>
            <a:r>
              <a:rPr dirty="0"/>
              <a:t>“</a:t>
            </a:r>
            <a:r>
              <a:rPr dirty="0" err="1"/>
              <a:t>만약</a:t>
            </a:r>
            <a:r>
              <a:rPr dirty="0"/>
              <a:t> </a:t>
            </a:r>
            <a:r>
              <a:rPr dirty="0" err="1"/>
              <a:t>미리암의</a:t>
            </a:r>
            <a:r>
              <a:rPr dirty="0"/>
              <a:t> </a:t>
            </a:r>
            <a:r>
              <a:rPr dirty="0" err="1"/>
              <a:t>아버지가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그녀의</a:t>
            </a:r>
            <a:r>
              <a:rPr dirty="0"/>
              <a:t> </a:t>
            </a:r>
            <a:r>
              <a:rPr dirty="0" err="1"/>
              <a:t>얼굴에</a:t>
            </a:r>
            <a:r>
              <a:rPr dirty="0"/>
              <a:t> </a:t>
            </a:r>
            <a:r>
              <a:rPr dirty="0" err="1"/>
              <a:t>침을</a:t>
            </a:r>
            <a:r>
              <a:rPr dirty="0"/>
              <a:t> </a:t>
            </a:r>
            <a:r>
              <a:rPr dirty="0" err="1"/>
              <a:t>뱉었다면</a:t>
            </a:r>
            <a:r>
              <a:rPr dirty="0"/>
              <a:t> 7일 </a:t>
            </a:r>
            <a:r>
              <a:rPr dirty="0" err="1"/>
              <a:t>동안</a:t>
            </a:r>
            <a:r>
              <a:rPr dirty="0"/>
              <a:t> </a:t>
            </a:r>
            <a:r>
              <a:rPr dirty="0" err="1"/>
              <a:t>수치스럽지</a:t>
            </a:r>
            <a:r>
              <a:rPr dirty="0"/>
              <a:t> </a:t>
            </a:r>
            <a:r>
              <a:rPr dirty="0" err="1"/>
              <a:t>않겠느냐</a:t>
            </a:r>
            <a:r>
              <a:rPr dirty="0"/>
              <a:t>?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그녀를</a:t>
            </a:r>
            <a:r>
              <a:rPr dirty="0"/>
              <a:t> 7일 </a:t>
            </a:r>
            <a:r>
              <a:rPr dirty="0" err="1"/>
              <a:t>동안</a:t>
            </a:r>
            <a:r>
              <a:rPr dirty="0"/>
              <a:t> </a:t>
            </a:r>
            <a:r>
              <a:rPr dirty="0" err="1"/>
              <a:t>진</a:t>
            </a:r>
            <a:r>
              <a:rPr dirty="0"/>
              <a:t> </a:t>
            </a:r>
            <a:r>
              <a:rPr dirty="0" err="1"/>
              <a:t>바깥에</a:t>
            </a:r>
            <a:r>
              <a:rPr dirty="0"/>
              <a:t> </a:t>
            </a:r>
            <a:r>
              <a:rPr dirty="0" err="1"/>
              <a:t>가두어라</a:t>
            </a:r>
            <a:r>
              <a:rPr dirty="0"/>
              <a:t>.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후에야</a:t>
            </a:r>
            <a:r>
              <a:rPr dirty="0"/>
              <a:t> </a:t>
            </a:r>
            <a:r>
              <a:rPr dirty="0" err="1"/>
              <a:t>들어올</a:t>
            </a:r>
            <a:r>
              <a:rPr dirty="0"/>
              <a:t> </a:t>
            </a:r>
            <a:r>
              <a:rPr dirty="0" err="1"/>
              <a:t>수</a:t>
            </a:r>
            <a:r>
              <a:rPr dirty="0"/>
              <a:t> </a:t>
            </a:r>
            <a:r>
              <a:rPr dirty="0" err="1"/>
              <a:t>있을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84170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LORD replied to Moses, "If her father had spit in her face,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would she not have been in disgrace for seven days?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Confine her outside the camp for seven days; after that she can be brought back."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43344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15</a:t>
            </a:r>
            <a:br>
              <a:rPr dirty="0"/>
            </a:br>
            <a:r>
              <a:rPr dirty="0" err="1"/>
              <a:t>그리하여</a:t>
            </a:r>
            <a:r>
              <a:rPr dirty="0"/>
              <a:t> </a:t>
            </a:r>
            <a:r>
              <a:rPr dirty="0" err="1"/>
              <a:t>미리암은</a:t>
            </a:r>
            <a:r>
              <a:rPr dirty="0"/>
              <a:t> 7일 </a:t>
            </a:r>
            <a:r>
              <a:rPr dirty="0" err="1"/>
              <a:t>동안</a:t>
            </a:r>
            <a:r>
              <a:rPr dirty="0"/>
              <a:t> </a:t>
            </a:r>
            <a:r>
              <a:rPr dirty="0" err="1"/>
              <a:t>진</a:t>
            </a:r>
            <a:r>
              <a:rPr dirty="0"/>
              <a:t> </a:t>
            </a:r>
            <a:r>
              <a:rPr dirty="0" err="1"/>
              <a:t>바깥에</a:t>
            </a:r>
            <a:r>
              <a:rPr dirty="0"/>
              <a:t> </a:t>
            </a:r>
            <a:r>
              <a:rPr dirty="0" err="1"/>
              <a:t>갇혀</a:t>
            </a:r>
            <a:r>
              <a:rPr dirty="0"/>
              <a:t> </a:t>
            </a:r>
            <a:r>
              <a:rPr dirty="0" err="1"/>
              <a:t>있었고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백성들은</a:t>
            </a:r>
            <a:r>
              <a:rPr dirty="0"/>
              <a:t> </a:t>
            </a:r>
            <a:r>
              <a:rPr dirty="0" err="1"/>
              <a:t>그녀가</a:t>
            </a:r>
            <a:r>
              <a:rPr dirty="0"/>
              <a:t> </a:t>
            </a:r>
            <a:r>
              <a:rPr dirty="0" err="1"/>
              <a:t>돌아올</a:t>
            </a:r>
            <a:r>
              <a:rPr dirty="0"/>
              <a:t> </a:t>
            </a:r>
            <a:r>
              <a:rPr dirty="0" err="1"/>
              <a:t>때까지</a:t>
            </a:r>
            <a:r>
              <a:rPr dirty="0"/>
              <a:t> </a:t>
            </a:r>
            <a:r>
              <a:rPr dirty="0" err="1"/>
              <a:t>길을</a:t>
            </a:r>
            <a:r>
              <a:rPr dirty="0"/>
              <a:t> </a:t>
            </a:r>
            <a:r>
              <a:rPr dirty="0" err="1"/>
              <a:t>떠나지</a:t>
            </a:r>
            <a:r>
              <a:rPr dirty="0"/>
              <a:t> </a:t>
            </a:r>
            <a:r>
              <a:rPr dirty="0" err="1"/>
              <a:t>못했습니다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48341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Miriam was confined outside the camp for seven days,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 people did not move on till she was brought back.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16</a:t>
            </a:r>
            <a:br/>
            <a:r>
              <a:t>이런 후에 백성들은 하세롯을 떠나 바란 광야에 진을 쳤습니다.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After that, the people left Hazeroth and encamped in the Desert of Paran.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76769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 “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모세를</a:t>
            </a:r>
            <a:r>
              <a:rPr dirty="0"/>
              <a:t> </a:t>
            </a:r>
            <a:r>
              <a:rPr dirty="0" err="1"/>
              <a:t>통해서만</a:t>
            </a:r>
            <a:r>
              <a:rPr dirty="0"/>
              <a:t> </a:t>
            </a:r>
            <a:r>
              <a:rPr dirty="0" err="1"/>
              <a:t>말씀하시겠느냐</a:t>
            </a:r>
            <a:r>
              <a:rPr dirty="0"/>
              <a:t>?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우리를</a:t>
            </a:r>
            <a:r>
              <a:rPr dirty="0"/>
              <a:t> </a:t>
            </a:r>
            <a:r>
              <a:rPr dirty="0" err="1"/>
              <a:t>통해서도</a:t>
            </a:r>
            <a:r>
              <a:rPr dirty="0"/>
              <a:t> </a:t>
            </a:r>
            <a:r>
              <a:rPr dirty="0" err="1"/>
              <a:t>말씀하시지</a:t>
            </a:r>
            <a:r>
              <a:rPr dirty="0"/>
              <a:t> </a:t>
            </a:r>
            <a:r>
              <a:rPr dirty="0" err="1"/>
              <a:t>않겠느냐</a:t>
            </a:r>
            <a:r>
              <a:rPr dirty="0"/>
              <a:t>?” </a:t>
            </a:r>
            <a:r>
              <a:rPr dirty="0" err="1"/>
              <a:t>그러자</a:t>
            </a:r>
            <a:r>
              <a:rPr dirty="0"/>
              <a:t>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이</a:t>
            </a:r>
            <a:r>
              <a:rPr dirty="0"/>
              <a:t> </a:t>
            </a:r>
            <a:r>
              <a:rPr dirty="0" err="1"/>
              <a:t>말을</a:t>
            </a:r>
            <a:r>
              <a:rPr dirty="0"/>
              <a:t> </a:t>
            </a:r>
            <a:r>
              <a:rPr dirty="0" err="1"/>
              <a:t>들으셨습니다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08133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"Has the LORD spoken only through Moses?" they asked.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"Hasn't he also spoken through us?" And the LORD heard this.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90418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 err="1"/>
              <a:t>모세는</a:t>
            </a:r>
            <a:r>
              <a:rPr dirty="0"/>
              <a:t> </a:t>
            </a:r>
            <a:r>
              <a:rPr dirty="0" err="1"/>
              <a:t>아주</a:t>
            </a:r>
            <a:r>
              <a:rPr dirty="0"/>
              <a:t> </a:t>
            </a:r>
            <a:r>
              <a:rPr dirty="0" err="1"/>
              <a:t>겸손한</a:t>
            </a:r>
            <a:r>
              <a:rPr dirty="0"/>
              <a:t> </a:t>
            </a:r>
            <a:r>
              <a:rPr dirty="0" err="1"/>
              <a:t>사람이었습니다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땅</a:t>
            </a:r>
            <a:r>
              <a:rPr dirty="0"/>
              <a:t> </a:t>
            </a:r>
            <a:r>
              <a:rPr dirty="0" err="1"/>
              <a:t>위에서</a:t>
            </a:r>
            <a:r>
              <a:rPr dirty="0"/>
              <a:t> </a:t>
            </a:r>
            <a:r>
              <a:rPr dirty="0" err="1"/>
              <a:t>그보다</a:t>
            </a:r>
            <a:r>
              <a:rPr dirty="0"/>
              <a:t> </a:t>
            </a:r>
            <a:r>
              <a:rPr dirty="0" err="1"/>
              <a:t>겸손한</a:t>
            </a:r>
            <a:r>
              <a:rPr dirty="0"/>
              <a:t>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없었습니다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25738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(Now Moses was a very humble man,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more humble than anyone else on the face of the earth.)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21250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 err="1"/>
              <a:t>갑자기</a:t>
            </a:r>
            <a:r>
              <a:rPr dirty="0"/>
              <a:t>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모세와</a:t>
            </a:r>
            <a:r>
              <a:rPr dirty="0"/>
              <a:t> </a:t>
            </a:r>
            <a:r>
              <a:rPr dirty="0" err="1"/>
              <a:t>아론과</a:t>
            </a:r>
            <a:r>
              <a:rPr dirty="0"/>
              <a:t> </a:t>
            </a:r>
            <a:r>
              <a:rPr dirty="0" err="1"/>
              <a:t>미리암에게</a:t>
            </a:r>
            <a:r>
              <a:rPr dirty="0"/>
              <a:t> </a:t>
            </a:r>
            <a:r>
              <a:rPr dirty="0" err="1"/>
              <a:t>말씀하셨습니다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너희</a:t>
            </a:r>
            <a:r>
              <a:rPr dirty="0"/>
              <a:t> </a:t>
            </a:r>
            <a:r>
              <a:rPr dirty="0" err="1"/>
              <a:t>셋</a:t>
            </a:r>
            <a:r>
              <a:rPr dirty="0"/>
              <a:t> </a:t>
            </a:r>
            <a:r>
              <a:rPr dirty="0" err="1"/>
              <a:t>다</a:t>
            </a:r>
            <a:r>
              <a:rPr dirty="0"/>
              <a:t> </a:t>
            </a:r>
            <a:r>
              <a:rPr dirty="0" err="1"/>
              <a:t>회막으로</a:t>
            </a:r>
            <a:r>
              <a:rPr dirty="0"/>
              <a:t> </a:t>
            </a:r>
            <a:r>
              <a:rPr dirty="0" err="1"/>
              <a:t>나오라</a:t>
            </a:r>
            <a:r>
              <a:rPr dirty="0"/>
              <a:t>.” </a:t>
            </a:r>
            <a:r>
              <a:rPr dirty="0" err="1"/>
              <a:t>그들</a:t>
            </a:r>
            <a:r>
              <a:rPr dirty="0"/>
              <a:t> </a:t>
            </a:r>
            <a:r>
              <a:rPr dirty="0" err="1"/>
              <a:t>셋이</a:t>
            </a:r>
            <a:r>
              <a:rPr dirty="0"/>
              <a:t> </a:t>
            </a:r>
            <a:r>
              <a:rPr dirty="0" err="1"/>
              <a:t>나갔습니다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63863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At once the LORD said to Moses, Aaron and Miriam,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"Come out to the Tent of Meeting, all three of you."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the three of them came out.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58119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구름</a:t>
            </a:r>
            <a:r>
              <a:rPr dirty="0"/>
              <a:t> </a:t>
            </a:r>
            <a:r>
              <a:rPr dirty="0" err="1"/>
              <a:t>기둥</a:t>
            </a:r>
            <a:r>
              <a:rPr dirty="0"/>
              <a:t> </a:t>
            </a:r>
            <a:r>
              <a:rPr dirty="0" err="1"/>
              <a:t>가운데로</a:t>
            </a:r>
            <a:r>
              <a:rPr dirty="0"/>
              <a:t> </a:t>
            </a:r>
            <a:r>
              <a:rPr dirty="0" err="1"/>
              <a:t>내려오셔서</a:t>
            </a:r>
            <a:r>
              <a:rPr dirty="0"/>
              <a:t> </a:t>
            </a:r>
            <a:r>
              <a:rPr dirty="0" err="1"/>
              <a:t>회막</a:t>
            </a:r>
            <a:r>
              <a:rPr dirty="0"/>
              <a:t> </a:t>
            </a:r>
            <a:r>
              <a:rPr dirty="0" err="1"/>
              <a:t>입구에</a:t>
            </a:r>
            <a:r>
              <a:rPr dirty="0"/>
              <a:t> </a:t>
            </a:r>
            <a:r>
              <a:rPr dirty="0" err="1"/>
              <a:t>서시고는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아론과</a:t>
            </a:r>
            <a:r>
              <a:rPr dirty="0"/>
              <a:t> </a:t>
            </a:r>
            <a:r>
              <a:rPr dirty="0" err="1"/>
              <a:t>미리암을</a:t>
            </a:r>
            <a:r>
              <a:rPr dirty="0"/>
              <a:t> </a:t>
            </a:r>
            <a:r>
              <a:rPr dirty="0" err="1"/>
              <a:t>부르셨습니다</a:t>
            </a:r>
            <a:r>
              <a:rPr dirty="0"/>
              <a:t>. </a:t>
            </a:r>
            <a:r>
              <a:rPr dirty="0" err="1"/>
              <a:t>그들</a:t>
            </a:r>
            <a:r>
              <a:rPr dirty="0"/>
              <a:t> </a:t>
            </a:r>
            <a:r>
              <a:rPr dirty="0" err="1"/>
              <a:t>둘이</a:t>
            </a:r>
            <a:r>
              <a:rPr dirty="0"/>
              <a:t> </a:t>
            </a:r>
            <a:r>
              <a:rPr dirty="0" err="1"/>
              <a:t>나아갔습니다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31551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the LORD came down in a pillar of cloud;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stood at the entrance</a:t>
            </a:r>
            <a:r>
              <a:rPr lang="en-US" altLang="ko-KR" dirty="0"/>
              <a:t> </a:t>
            </a:r>
            <a:r>
              <a:rPr dirty="0"/>
              <a:t>to the Tent and summoned Aaron and Miriam.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both of them stepped forward,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27021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말씀하셨습니다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내</a:t>
            </a:r>
            <a:r>
              <a:rPr dirty="0"/>
              <a:t> </a:t>
            </a:r>
            <a:r>
              <a:rPr dirty="0" err="1"/>
              <a:t>말을</a:t>
            </a:r>
            <a:r>
              <a:rPr dirty="0"/>
              <a:t> </a:t>
            </a:r>
            <a:r>
              <a:rPr dirty="0" err="1"/>
              <a:t>잘</a:t>
            </a:r>
            <a:r>
              <a:rPr dirty="0"/>
              <a:t> </a:t>
            </a:r>
            <a:r>
              <a:rPr dirty="0" err="1"/>
              <a:t>들어라</a:t>
            </a:r>
            <a:r>
              <a:rPr dirty="0"/>
              <a:t>.</a:t>
            </a:r>
            <a:r>
              <a:rPr lang="en-US" altLang="ko-KR" dirty="0"/>
              <a:t>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예언자가</a:t>
            </a:r>
            <a:r>
              <a:rPr dirty="0"/>
              <a:t> </a:t>
            </a:r>
            <a:r>
              <a:rPr dirty="0" err="1"/>
              <a:t>너희</a:t>
            </a:r>
            <a:r>
              <a:rPr dirty="0"/>
              <a:t> </a:t>
            </a:r>
            <a:r>
              <a:rPr dirty="0" err="1"/>
              <a:t>가운데</a:t>
            </a:r>
            <a:r>
              <a:rPr dirty="0"/>
              <a:t> </a:t>
            </a:r>
            <a:r>
              <a:rPr dirty="0" err="1"/>
              <a:t>있으면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내가</a:t>
            </a:r>
            <a:r>
              <a:rPr lang="en-US" altLang="ko-KR" dirty="0"/>
              <a:t> </a:t>
            </a:r>
            <a:r>
              <a:rPr dirty="0" err="1"/>
              <a:t>환상을</a:t>
            </a:r>
            <a:r>
              <a:rPr dirty="0"/>
              <a:t> </a:t>
            </a:r>
            <a:r>
              <a:rPr dirty="0" err="1"/>
              <a:t>통해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그에게</a:t>
            </a:r>
            <a:r>
              <a:rPr dirty="0"/>
              <a:t> </a:t>
            </a:r>
            <a:r>
              <a:rPr dirty="0" err="1"/>
              <a:t>알리고</a:t>
            </a:r>
            <a:r>
              <a:rPr lang="en-US" altLang="ko-KR" dirty="0"/>
              <a:t> </a:t>
            </a:r>
            <a:r>
              <a:rPr dirty="0" err="1"/>
              <a:t>꿈을</a:t>
            </a:r>
            <a:r>
              <a:rPr dirty="0"/>
              <a:t> </a:t>
            </a:r>
            <a:r>
              <a:rPr dirty="0" err="1"/>
              <a:t>통해</a:t>
            </a:r>
            <a:r>
              <a:rPr dirty="0"/>
              <a:t> </a:t>
            </a:r>
            <a:r>
              <a:rPr dirty="0" err="1"/>
              <a:t>그에게</a:t>
            </a:r>
            <a:r>
              <a:rPr dirty="0"/>
              <a:t> </a:t>
            </a:r>
            <a:r>
              <a:rPr dirty="0" err="1"/>
              <a:t>말한다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72441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said, "Listen to my words: "When a prophet of the LORD is among you,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reveal myself to him in visions, I speak to him in dreams.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03855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내</a:t>
            </a:r>
            <a:r>
              <a:rPr dirty="0"/>
              <a:t> </a:t>
            </a:r>
            <a:r>
              <a:rPr dirty="0" err="1"/>
              <a:t>종</a:t>
            </a:r>
            <a:r>
              <a:rPr dirty="0"/>
              <a:t> </a:t>
            </a:r>
            <a:r>
              <a:rPr dirty="0" err="1"/>
              <a:t>모세에게는</a:t>
            </a:r>
            <a:r>
              <a:rPr dirty="0"/>
              <a:t> </a:t>
            </a:r>
            <a:r>
              <a:rPr dirty="0" err="1"/>
              <a:t>그렇지</a:t>
            </a:r>
            <a:r>
              <a:rPr dirty="0"/>
              <a:t> </a:t>
            </a:r>
            <a:r>
              <a:rPr dirty="0" err="1"/>
              <a:t>않다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그는</a:t>
            </a:r>
            <a:r>
              <a:rPr dirty="0"/>
              <a:t> </a:t>
            </a:r>
            <a:r>
              <a:rPr dirty="0" err="1"/>
              <a:t>내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집에서</a:t>
            </a:r>
            <a:r>
              <a:rPr dirty="0"/>
              <a:t> </a:t>
            </a:r>
            <a:r>
              <a:rPr dirty="0" err="1"/>
              <a:t>신실한</a:t>
            </a:r>
            <a:r>
              <a:rPr dirty="0"/>
              <a:t> </a:t>
            </a:r>
            <a:r>
              <a:rPr dirty="0" err="1"/>
              <a:t>사람이다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88013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this is not true of my servant Moses;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is faithful in all my house.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36639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그에게는</a:t>
            </a:r>
            <a:r>
              <a:rPr dirty="0"/>
              <a:t> </a:t>
            </a:r>
            <a:r>
              <a:rPr dirty="0" err="1"/>
              <a:t>얼굴을</a:t>
            </a:r>
            <a:r>
              <a:rPr dirty="0"/>
              <a:t> </a:t>
            </a:r>
            <a:r>
              <a:rPr dirty="0" err="1"/>
              <a:t>맞대고</a:t>
            </a:r>
            <a:r>
              <a:rPr dirty="0"/>
              <a:t> </a:t>
            </a:r>
            <a:r>
              <a:rPr dirty="0" err="1"/>
              <a:t>분명하게</a:t>
            </a:r>
            <a:r>
              <a:rPr dirty="0"/>
              <a:t> </a:t>
            </a:r>
            <a:r>
              <a:rPr dirty="0" err="1"/>
              <a:t>이야기하며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이해하기</a:t>
            </a:r>
            <a:r>
              <a:rPr dirty="0"/>
              <a:t> </a:t>
            </a:r>
            <a:r>
              <a:rPr dirty="0" err="1"/>
              <a:t>어려운</a:t>
            </a:r>
            <a:r>
              <a:rPr dirty="0"/>
              <a:t> </a:t>
            </a:r>
            <a:r>
              <a:rPr dirty="0" err="1"/>
              <a:t>말로</a:t>
            </a:r>
            <a:r>
              <a:rPr dirty="0"/>
              <a:t> </a:t>
            </a:r>
            <a:r>
              <a:rPr dirty="0" err="1"/>
              <a:t>하지</a:t>
            </a:r>
            <a:r>
              <a:rPr dirty="0"/>
              <a:t> </a:t>
            </a:r>
            <a:r>
              <a:rPr dirty="0" err="1"/>
              <a:t>않는다</a:t>
            </a:r>
            <a:r>
              <a:rPr dirty="0"/>
              <a:t>. </a:t>
            </a:r>
            <a:r>
              <a:rPr dirty="0" err="1"/>
              <a:t>그는</a:t>
            </a:r>
            <a:r>
              <a:rPr dirty="0"/>
              <a:t>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형상을</a:t>
            </a:r>
            <a:r>
              <a:rPr dirty="0"/>
              <a:t> </a:t>
            </a:r>
            <a:r>
              <a:rPr dirty="0" err="1"/>
              <a:t>본다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그런데</a:t>
            </a:r>
            <a:r>
              <a:rPr dirty="0"/>
              <a:t> </a:t>
            </a:r>
            <a:r>
              <a:rPr dirty="0" err="1"/>
              <a:t>너희는</a:t>
            </a:r>
            <a:r>
              <a:rPr dirty="0"/>
              <a:t> </a:t>
            </a:r>
            <a:r>
              <a:rPr dirty="0" err="1"/>
              <a:t>왜</a:t>
            </a:r>
            <a:r>
              <a:rPr dirty="0"/>
              <a:t> </a:t>
            </a:r>
            <a:r>
              <a:rPr dirty="0" err="1"/>
              <a:t>내</a:t>
            </a:r>
            <a:r>
              <a:rPr dirty="0"/>
              <a:t> </a:t>
            </a:r>
            <a:r>
              <a:rPr dirty="0" err="1"/>
              <a:t>종</a:t>
            </a:r>
            <a:r>
              <a:rPr dirty="0"/>
              <a:t> </a:t>
            </a:r>
            <a:r>
              <a:rPr dirty="0" err="1"/>
              <a:t>모세에게</a:t>
            </a:r>
            <a:r>
              <a:rPr dirty="0"/>
              <a:t> </a:t>
            </a:r>
            <a:r>
              <a:rPr dirty="0" err="1"/>
              <a:t>대들기를</a:t>
            </a:r>
            <a:r>
              <a:rPr dirty="0"/>
              <a:t> </a:t>
            </a:r>
            <a:r>
              <a:rPr dirty="0" err="1"/>
              <a:t>두려워하지</a:t>
            </a:r>
            <a:r>
              <a:rPr dirty="0"/>
              <a:t> </a:t>
            </a:r>
            <a:r>
              <a:rPr dirty="0" err="1"/>
              <a:t>않느냐</a:t>
            </a:r>
            <a:r>
              <a:rPr dirty="0"/>
              <a:t>?”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76100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With him I speak face to face, clearly and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not in riddles;</a:t>
            </a:r>
            <a:r>
              <a:rPr lang="en-US" altLang="ko-KR" dirty="0"/>
              <a:t> </a:t>
            </a:r>
            <a:r>
              <a:rPr dirty="0"/>
              <a:t>he sees the form of the LORD.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Why then were you not afraid</a:t>
            </a:r>
            <a:r>
              <a:rPr lang="en-US" altLang="ko-KR" dirty="0"/>
              <a:t> </a:t>
            </a:r>
            <a:r>
              <a:rPr dirty="0"/>
              <a:t>to speak</a:t>
            </a:r>
            <a:r>
              <a:rPr lang="en-US" altLang="ko-KR" dirty="0"/>
              <a:t> </a:t>
            </a:r>
            <a:r>
              <a:rPr dirty="0"/>
              <a:t>against my servant Moses?"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9</a:t>
            </a:r>
            <a:br/>
            <a:r>
              <a:t>여호와께서 그들에게 진노하시고 떠나셨습니다.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 anger of the LORD burned against them, and he left them.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556</TotalTime>
  <Words>810</Words>
  <Application>Microsoft Macintosh PowerPoint</Application>
  <PresentationFormat>와이드스크린</PresentationFormat>
  <Paragraphs>84</Paragraphs>
  <Slides>16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0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do20010822@gmail.com</cp:lastModifiedBy>
  <cp:revision>129</cp:revision>
  <dcterms:created xsi:type="dcterms:W3CDTF">2019-02-17T10:11:46Z</dcterms:created>
  <dcterms:modified xsi:type="dcterms:W3CDTF">2022-09-06T05:02:46Z</dcterms:modified>
</cp:coreProperties>
</file>