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674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스불론 지파에서 소디의 아들 갓디엘,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the tribe of Zebulun, Gaddiel son of Sodi;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요셉 지파 가운데 므낫세 지파에서 수시의 아들 갓디,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the tribe of Manasseh (a tribe of Joseph), Gaddi son of Susi;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단 지파에서 그말리의 아들 암미엘,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the tribe of Dan, Ammiel son of Gemalli;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아셀 지파에서 미가엘의 아들 스둘,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the tribe of Asher, Sethur son of Michael;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납달리 지파에서 웝시의 아들 나비,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the tribe of Naphtali, Nahbi son of Vophsi;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갓 지파에서 마기의 아들 그우엘입니다.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the tribe of Gad, Geuel son of Maki.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살펴보도록</a:t>
            </a:r>
            <a:r>
              <a:rPr dirty="0"/>
              <a:t> </a:t>
            </a:r>
            <a:r>
              <a:rPr dirty="0" err="1"/>
              <a:t>보낸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이름입니다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눈의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호세아에게</a:t>
            </a:r>
            <a:r>
              <a:rPr dirty="0"/>
              <a:t> </a:t>
            </a:r>
            <a:r>
              <a:rPr dirty="0" err="1"/>
              <a:t>여호수아라는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01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names of the men Moses sent to explore the land.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(Moses gave Hoshea son of Nun the name Joshua.)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살펴보도록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보내면서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네게브로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산지로</a:t>
            </a:r>
            <a:r>
              <a:rPr dirty="0"/>
              <a:t> </a:t>
            </a:r>
            <a:r>
              <a:rPr dirty="0" err="1"/>
              <a:t>올라가라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137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Moses sent them to explore Canaan, he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up through the Negev and on into the hill country.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 땅이 어떤지, 거기 사는 사람들이 힘이 센지 약한지, 수가 적은지 많은지 알아보라.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256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 what the land is like and whether the people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live there are strong or weak, few or many.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624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r>
              <a:rPr lang="en-US" altLang="ko-KR" dirty="0"/>
              <a:t>9</a:t>
            </a:r>
            <a:br>
              <a:rPr lang="ko-KR" altLang="en-US" dirty="0"/>
            </a:br>
            <a:r>
              <a:rPr lang="ko-KR" altLang="en-US" dirty="0"/>
              <a:t>그들이 어떤 땅에서 살고 있는지</a:t>
            </a:r>
            <a:r>
              <a:rPr lang="en-US" altLang="ko-KR" dirty="0"/>
              <a:t>, </a:t>
            </a:r>
            <a:r>
              <a:rPr lang="ko-KR" altLang="en-US" dirty="0"/>
              <a:t>그 땅이 좋은지 나쁜지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그들이 어떤 성들에 살고 있는지</a:t>
            </a:r>
            <a:r>
              <a:rPr lang="en-US" altLang="ko-KR" dirty="0"/>
              <a:t>, </a:t>
            </a:r>
            <a:r>
              <a:rPr lang="ko-KR" altLang="en-US" dirty="0"/>
              <a:t>성벽이 없는지 튼튼한지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08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kind of land do they live in? Is it good or bad?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kind of towns do they live in? Are they unwalled or fortified?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088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보내어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살펴보게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각</a:t>
            </a:r>
            <a:r>
              <a:rPr dirty="0"/>
              <a:t> </a:t>
            </a:r>
            <a:r>
              <a:rPr dirty="0" err="1"/>
              <a:t>지파에서</a:t>
            </a:r>
            <a:r>
              <a:rPr dirty="0"/>
              <a:t> </a:t>
            </a:r>
            <a:r>
              <a:rPr dirty="0" err="1"/>
              <a:t>지도자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사람씩을</a:t>
            </a:r>
            <a:r>
              <a:rPr dirty="0"/>
              <a:t> </a:t>
            </a:r>
            <a:r>
              <a:rPr dirty="0" err="1"/>
              <a:t>보내라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587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"Send some men to explore the land of Canaan,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 am giving to the Israelites.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each ancestral tribe</a:t>
            </a:r>
            <a:r>
              <a:rPr lang="en-US" altLang="ko-KR" dirty="0"/>
              <a:t> </a:t>
            </a:r>
            <a:r>
              <a:rPr dirty="0"/>
              <a:t>send one of its leaders."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237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토양은</a:t>
            </a:r>
            <a:r>
              <a:rPr dirty="0"/>
              <a:t> </a:t>
            </a:r>
            <a:r>
              <a:rPr dirty="0" err="1"/>
              <a:t>어떤지</a:t>
            </a:r>
            <a:r>
              <a:rPr dirty="0"/>
              <a:t>, </a:t>
            </a:r>
            <a:r>
              <a:rPr dirty="0" err="1"/>
              <a:t>비옥한지</a:t>
            </a:r>
            <a:r>
              <a:rPr dirty="0"/>
              <a:t> </a:t>
            </a:r>
            <a:r>
              <a:rPr dirty="0" err="1"/>
              <a:t>메마른지</a:t>
            </a:r>
            <a:r>
              <a:rPr dirty="0"/>
              <a:t>, </a:t>
            </a:r>
            <a:r>
              <a:rPr dirty="0" err="1"/>
              <a:t>나무들은</a:t>
            </a:r>
            <a:r>
              <a:rPr dirty="0"/>
              <a:t> </a:t>
            </a:r>
            <a:r>
              <a:rPr dirty="0" err="1"/>
              <a:t>있는지</a:t>
            </a:r>
            <a:r>
              <a:rPr dirty="0"/>
              <a:t> </a:t>
            </a:r>
            <a:r>
              <a:rPr dirty="0" err="1"/>
              <a:t>없는지</a:t>
            </a:r>
            <a:r>
              <a:rPr dirty="0"/>
              <a:t> </a:t>
            </a:r>
            <a:r>
              <a:rPr dirty="0" err="1"/>
              <a:t>등등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열매들을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돌아오는</a:t>
            </a:r>
            <a:r>
              <a:rPr dirty="0"/>
              <a:t> </a:t>
            </a:r>
            <a:r>
              <a:rPr dirty="0" err="1"/>
              <a:t>데</a:t>
            </a:r>
            <a:r>
              <a:rPr dirty="0"/>
              <a:t> </a:t>
            </a:r>
            <a:r>
              <a:rPr dirty="0" err="1"/>
              <a:t>최선을</a:t>
            </a:r>
            <a:r>
              <a:rPr dirty="0"/>
              <a:t> </a:t>
            </a:r>
            <a:r>
              <a:rPr dirty="0" err="1"/>
              <a:t>다하라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그때는</a:t>
            </a:r>
            <a:r>
              <a:rPr dirty="0"/>
              <a:t> </a:t>
            </a:r>
            <a:r>
              <a:rPr dirty="0" err="1"/>
              <a:t>포도가</a:t>
            </a:r>
            <a:r>
              <a:rPr dirty="0"/>
              <a:t> </a:t>
            </a:r>
            <a:r>
              <a:rPr dirty="0" err="1"/>
              <a:t>막</a:t>
            </a:r>
            <a:r>
              <a:rPr dirty="0"/>
              <a:t> </a:t>
            </a:r>
            <a:r>
              <a:rPr dirty="0" err="1"/>
              <a:t>익기</a:t>
            </a:r>
            <a:r>
              <a:rPr dirty="0"/>
              <a:t> </a:t>
            </a:r>
            <a:r>
              <a:rPr dirty="0" err="1"/>
              <a:t>시작하는</a:t>
            </a:r>
            <a:r>
              <a:rPr dirty="0"/>
              <a:t> </a:t>
            </a:r>
            <a:r>
              <a:rPr dirty="0" err="1"/>
              <a:t>시기였습니다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544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is the soil? Is it fertile or poor? Are there trees on it or not?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your best to bring back some of the fruit of the land."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(It was the season for the first ripe grapes.)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신</a:t>
            </a:r>
            <a:r>
              <a:rPr dirty="0"/>
              <a:t> </a:t>
            </a:r>
            <a:r>
              <a:rPr dirty="0" err="1"/>
              <a:t>광야에서부터</a:t>
            </a:r>
            <a:r>
              <a:rPr dirty="0"/>
              <a:t> </a:t>
            </a:r>
            <a:r>
              <a:rPr dirty="0" err="1"/>
              <a:t>하맛</a:t>
            </a:r>
            <a:r>
              <a:rPr dirty="0"/>
              <a:t> </a:t>
            </a:r>
            <a:r>
              <a:rPr dirty="0" err="1"/>
              <a:t>어귀의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르홉까지</a:t>
            </a:r>
            <a:r>
              <a:rPr dirty="0"/>
              <a:t> </a:t>
            </a:r>
            <a:r>
              <a:rPr dirty="0" err="1"/>
              <a:t>올라가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살펴보았습니다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793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went up and explored the land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Desert of Zin as far as </a:t>
            </a:r>
            <a:r>
              <a:rPr dirty="0" err="1"/>
              <a:t>Rehob</a:t>
            </a:r>
            <a:r>
              <a:rPr dirty="0"/>
              <a:t>,</a:t>
            </a:r>
            <a:r>
              <a:rPr lang="en-US" altLang="ko-KR" dirty="0"/>
              <a:t> </a:t>
            </a:r>
            <a:r>
              <a:rPr dirty="0"/>
              <a:t>toward </a:t>
            </a:r>
            <a:r>
              <a:rPr dirty="0" err="1"/>
              <a:t>Lebo</a:t>
            </a:r>
            <a:r>
              <a:rPr dirty="0"/>
              <a:t> </a:t>
            </a:r>
            <a:r>
              <a:rPr dirty="0" err="1"/>
              <a:t>Hamath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308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네게브</a:t>
            </a:r>
            <a:r>
              <a:rPr dirty="0"/>
              <a:t> </a:t>
            </a:r>
            <a:r>
              <a:rPr dirty="0" err="1"/>
              <a:t>지방을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올라가서</a:t>
            </a:r>
            <a:r>
              <a:rPr dirty="0"/>
              <a:t> </a:t>
            </a:r>
            <a:r>
              <a:rPr dirty="0" err="1"/>
              <a:t>아낙</a:t>
            </a:r>
            <a:r>
              <a:rPr dirty="0"/>
              <a:t> </a:t>
            </a:r>
            <a:r>
              <a:rPr dirty="0" err="1"/>
              <a:t>자손들인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아히만</a:t>
            </a:r>
            <a:r>
              <a:rPr dirty="0"/>
              <a:t>, </a:t>
            </a:r>
            <a:r>
              <a:rPr dirty="0" err="1"/>
              <a:t>세새</a:t>
            </a:r>
            <a:r>
              <a:rPr dirty="0"/>
              <a:t>, </a:t>
            </a:r>
            <a:r>
              <a:rPr dirty="0" err="1"/>
              <a:t>달매가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헤브론으로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헤브론은</a:t>
            </a:r>
            <a:r>
              <a:rPr dirty="0"/>
              <a:t> </a:t>
            </a:r>
            <a:r>
              <a:rPr dirty="0" err="1"/>
              <a:t>이집트의</a:t>
            </a:r>
            <a:r>
              <a:rPr dirty="0"/>
              <a:t> </a:t>
            </a:r>
            <a:r>
              <a:rPr dirty="0" err="1"/>
              <a:t>소안보다</a:t>
            </a:r>
            <a:r>
              <a:rPr dirty="0"/>
              <a:t> 7년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세워진</a:t>
            </a:r>
            <a:r>
              <a:rPr dirty="0"/>
              <a:t> </a:t>
            </a:r>
            <a:r>
              <a:rPr dirty="0" err="1"/>
              <a:t>곳입니다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7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went up through the Negev and came to Hebron,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</a:t>
            </a:r>
            <a:r>
              <a:rPr dirty="0" err="1"/>
              <a:t>Ahiman</a:t>
            </a:r>
            <a:r>
              <a:rPr dirty="0"/>
              <a:t>, </a:t>
            </a:r>
            <a:r>
              <a:rPr dirty="0" err="1"/>
              <a:t>Sheshai</a:t>
            </a:r>
            <a:r>
              <a:rPr dirty="0"/>
              <a:t> and </a:t>
            </a:r>
            <a:r>
              <a:rPr dirty="0" err="1"/>
              <a:t>Talmai</a:t>
            </a:r>
            <a:r>
              <a:rPr dirty="0"/>
              <a:t>, the descendants of </a:t>
            </a:r>
            <a:r>
              <a:rPr dirty="0" err="1"/>
              <a:t>Anak</a:t>
            </a:r>
            <a:r>
              <a:rPr dirty="0"/>
              <a:t>, lived.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(Hebron had been built seven years before </a:t>
            </a:r>
            <a:r>
              <a:rPr dirty="0" err="1"/>
              <a:t>Zoan</a:t>
            </a:r>
            <a:r>
              <a:rPr dirty="0"/>
              <a:t> in Egypt.)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에스골</a:t>
            </a:r>
            <a:r>
              <a:rPr dirty="0"/>
              <a:t> </a:t>
            </a:r>
            <a:r>
              <a:rPr dirty="0" err="1"/>
              <a:t>골짜기에</a:t>
            </a:r>
            <a:r>
              <a:rPr dirty="0"/>
              <a:t> </a:t>
            </a:r>
            <a:r>
              <a:rPr dirty="0" err="1"/>
              <a:t>이르러</a:t>
            </a:r>
            <a:r>
              <a:rPr dirty="0"/>
              <a:t> </a:t>
            </a:r>
            <a:r>
              <a:rPr dirty="0" err="1"/>
              <a:t>포도송이</a:t>
            </a:r>
            <a:r>
              <a:rPr dirty="0"/>
              <a:t> </a:t>
            </a:r>
            <a:r>
              <a:rPr dirty="0" err="1"/>
              <a:t>하나가</a:t>
            </a:r>
            <a:r>
              <a:rPr dirty="0"/>
              <a:t> </a:t>
            </a:r>
            <a:r>
              <a:rPr dirty="0" err="1"/>
              <a:t>달린</a:t>
            </a:r>
            <a:r>
              <a:rPr dirty="0"/>
              <a:t> </a:t>
            </a:r>
            <a:r>
              <a:rPr dirty="0" err="1"/>
              <a:t>가지를</a:t>
            </a:r>
            <a:r>
              <a:rPr dirty="0"/>
              <a:t> </a:t>
            </a:r>
            <a:r>
              <a:rPr dirty="0" err="1"/>
              <a:t>잘랐습니다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막대기에</a:t>
            </a:r>
            <a:r>
              <a:rPr dirty="0"/>
              <a:t> </a:t>
            </a:r>
            <a:r>
              <a:rPr dirty="0" err="1"/>
              <a:t>끼워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날랐습니다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석류와</a:t>
            </a:r>
            <a:r>
              <a:rPr dirty="0"/>
              <a:t> </a:t>
            </a:r>
            <a:r>
              <a:rPr dirty="0" err="1"/>
              <a:t>무화과도</a:t>
            </a:r>
            <a:r>
              <a:rPr dirty="0"/>
              <a:t> </a:t>
            </a:r>
            <a:r>
              <a:rPr dirty="0" err="1"/>
              <a:t>땄습니다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14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reached the Valley of </a:t>
            </a:r>
            <a:r>
              <a:rPr dirty="0" err="1"/>
              <a:t>Eshcol</a:t>
            </a:r>
            <a:r>
              <a:rPr dirty="0"/>
              <a:t>, they cut off a branch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GB" dirty="0"/>
              <a:t>b</a:t>
            </a:r>
            <a:r>
              <a:rPr dirty="0"/>
              <a:t>earing</a:t>
            </a:r>
            <a:r>
              <a:rPr lang="en-US" altLang="ko-KR" dirty="0"/>
              <a:t> </a:t>
            </a:r>
            <a:r>
              <a:rPr dirty="0"/>
              <a:t>a single cluster of grapes. Two of them carried it on a pole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between them,</a:t>
            </a:r>
            <a:r>
              <a:rPr lang="en-US" altLang="ko-KR" dirty="0"/>
              <a:t> </a:t>
            </a:r>
            <a:r>
              <a:rPr dirty="0"/>
              <a:t>along with some pomegranates and figs.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832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그곳이</a:t>
            </a:r>
            <a:r>
              <a:rPr dirty="0"/>
              <a:t> </a:t>
            </a:r>
            <a:r>
              <a:rPr dirty="0" err="1"/>
              <a:t>에스골</a:t>
            </a:r>
            <a:r>
              <a:rPr dirty="0"/>
              <a:t> </a:t>
            </a:r>
            <a:r>
              <a:rPr dirty="0" err="1"/>
              <a:t>골짜기라고</a:t>
            </a:r>
            <a:r>
              <a:rPr dirty="0"/>
              <a:t> </a:t>
            </a:r>
            <a:r>
              <a:rPr dirty="0" err="1"/>
              <a:t>불린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거기서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꺾은</a:t>
            </a:r>
            <a:r>
              <a:rPr dirty="0"/>
              <a:t> </a:t>
            </a:r>
            <a:r>
              <a:rPr dirty="0" err="1"/>
              <a:t>포도송이</a:t>
            </a:r>
            <a:r>
              <a:rPr dirty="0"/>
              <a:t> </a:t>
            </a:r>
            <a:r>
              <a:rPr dirty="0" err="1"/>
              <a:t>때문이었습니다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250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place was called the Valley of </a:t>
            </a:r>
            <a:r>
              <a:rPr dirty="0" err="1"/>
              <a:t>Eshcol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the cluster of grapes the Israelites cut off there.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그들은 40일 동안 그 땅을 살펴보는 일을 마치고 돌아왔습니다.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At the end of forty days they returned from exploring the land.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바란</a:t>
            </a:r>
            <a:r>
              <a:rPr dirty="0"/>
              <a:t> </a:t>
            </a:r>
            <a:r>
              <a:rPr dirty="0" err="1"/>
              <a:t>광야의</a:t>
            </a:r>
            <a:r>
              <a:rPr dirty="0"/>
              <a:t> </a:t>
            </a:r>
            <a:r>
              <a:rPr dirty="0" err="1"/>
              <a:t>가데스에</a:t>
            </a:r>
            <a:r>
              <a:rPr dirty="0"/>
              <a:t> </a:t>
            </a:r>
            <a:r>
              <a:rPr dirty="0" err="1"/>
              <a:t>있는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아론과</a:t>
            </a:r>
            <a:r>
              <a:rPr lang="en-US" altLang="ko-KR"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회중에게로</a:t>
            </a:r>
            <a:r>
              <a:rPr dirty="0"/>
              <a:t> </a:t>
            </a:r>
            <a:r>
              <a:rPr dirty="0" err="1"/>
              <a:t>돌아왔습니다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회중에게</a:t>
            </a:r>
            <a:r>
              <a:rPr dirty="0"/>
              <a:t> </a:t>
            </a:r>
            <a:r>
              <a:rPr dirty="0" err="1"/>
              <a:t>보고했고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34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came back to Moses and Aaron and the</a:t>
            </a:r>
            <a:r>
              <a:rPr lang="en-US" altLang="ko-KR" dirty="0"/>
              <a:t> </a:t>
            </a:r>
            <a:r>
              <a:rPr dirty="0"/>
              <a:t>whole Israelite community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Kadesh in the Desert of </a:t>
            </a:r>
            <a:r>
              <a:rPr dirty="0" err="1"/>
              <a:t>Paran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There they reported to them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the whole assembly</a:t>
            </a:r>
            <a:r>
              <a:rPr lang="en-US" altLang="ko-KR" dirty="0"/>
              <a:t> </a:t>
            </a:r>
            <a:r>
              <a:rPr dirty="0"/>
              <a:t>and showed them the fruit of the land.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656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보고했습니다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당신께서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들어갔는데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그곳은</a:t>
            </a:r>
            <a:r>
              <a:rPr dirty="0"/>
              <a:t> </a:t>
            </a:r>
            <a:r>
              <a:rPr dirty="0" err="1"/>
              <a:t>젖과</a:t>
            </a:r>
            <a:r>
              <a:rPr dirty="0"/>
              <a:t> </a:t>
            </a:r>
            <a:r>
              <a:rPr dirty="0" err="1"/>
              <a:t>꿀이</a:t>
            </a:r>
            <a:r>
              <a:rPr dirty="0"/>
              <a:t> </a:t>
            </a:r>
            <a:r>
              <a:rPr dirty="0" err="1"/>
              <a:t>흐르는</a:t>
            </a:r>
            <a:r>
              <a:rPr dirty="0"/>
              <a:t> </a:t>
            </a:r>
            <a:r>
              <a:rPr dirty="0" err="1"/>
              <a:t>땅입니다</a:t>
            </a:r>
            <a:r>
              <a:rPr dirty="0"/>
              <a:t>!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열매가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212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gave Moses this account: "We went into the land to which you sent us,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 does flow with milk and honey! Here is its fruit.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세고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성들은</a:t>
            </a:r>
            <a:r>
              <a:rPr dirty="0"/>
              <a:t> </a:t>
            </a:r>
            <a:r>
              <a:rPr dirty="0" err="1"/>
              <a:t>튼튼한데다</a:t>
            </a:r>
            <a:r>
              <a:rPr dirty="0"/>
              <a:t> </a:t>
            </a:r>
            <a:r>
              <a:rPr dirty="0" err="1"/>
              <a:t>엄청나게</a:t>
            </a:r>
            <a:r>
              <a:rPr dirty="0"/>
              <a:t> </a:t>
            </a:r>
            <a:r>
              <a:rPr dirty="0" err="1"/>
              <a:t>큽니다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게다가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아낙</a:t>
            </a:r>
            <a:r>
              <a:rPr dirty="0"/>
              <a:t> </a:t>
            </a:r>
            <a:r>
              <a:rPr dirty="0" err="1"/>
              <a:t>자손들을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818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people who live there are powerful,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cities are fortified and very large.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even saw descendants of </a:t>
            </a:r>
            <a:r>
              <a:rPr dirty="0" err="1"/>
              <a:t>Anak</a:t>
            </a:r>
            <a:r>
              <a:rPr dirty="0"/>
              <a:t> there.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795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네게브</a:t>
            </a:r>
            <a:r>
              <a:rPr dirty="0"/>
              <a:t> </a:t>
            </a:r>
            <a:r>
              <a:rPr dirty="0" err="1"/>
              <a:t>지방에는</a:t>
            </a:r>
            <a:r>
              <a:rPr dirty="0"/>
              <a:t> </a:t>
            </a:r>
            <a:r>
              <a:rPr dirty="0" err="1"/>
              <a:t>아말렉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헷</a:t>
            </a:r>
            <a:r>
              <a:rPr dirty="0"/>
              <a:t> </a:t>
            </a:r>
            <a:r>
              <a:rPr dirty="0" err="1"/>
              <a:t>사람들과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여부스</a:t>
            </a:r>
            <a:r>
              <a:rPr dirty="0"/>
              <a:t> </a:t>
            </a:r>
            <a:r>
              <a:rPr dirty="0" err="1"/>
              <a:t>사람들과</a:t>
            </a:r>
            <a:r>
              <a:rPr lang="en-US" altLang="ko-KR" dirty="0"/>
              <a:t> </a:t>
            </a:r>
            <a:r>
              <a:rPr dirty="0" err="1"/>
              <a:t>아모리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산지에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사람들은</a:t>
            </a:r>
            <a:r>
              <a:rPr lang="en-US" altLang="ko-KR" dirty="0"/>
              <a:t> </a:t>
            </a:r>
            <a:r>
              <a:rPr dirty="0" err="1"/>
              <a:t>바닷가와</a:t>
            </a:r>
            <a:r>
              <a:rPr dirty="0"/>
              <a:t> </a:t>
            </a:r>
            <a:r>
              <a:rPr dirty="0" err="1"/>
              <a:t>요단</a:t>
            </a:r>
            <a:r>
              <a:rPr dirty="0"/>
              <a:t> </a:t>
            </a:r>
            <a:r>
              <a:rPr dirty="0" err="1"/>
              <a:t>강을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405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Amalekites live in the Negev; the Hittites,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Jebusites and Amorites live in the hill country;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Canaanites live near the sea and along the Jordan."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명령에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바란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보냈습니다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우두머리들이었습니다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740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at the LORD's command Moses sent them out from the Desert of </a:t>
            </a:r>
            <a:r>
              <a:rPr dirty="0" err="1"/>
              <a:t>Paran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of them were leaders of the Israelites.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708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갈렙이</a:t>
            </a:r>
            <a:r>
              <a:rPr dirty="0"/>
              <a:t> </a:t>
            </a:r>
            <a:r>
              <a:rPr dirty="0" err="1"/>
              <a:t>모세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진정시키면서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올라가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점령하는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좋겠습니다</a:t>
            </a:r>
            <a:r>
              <a:rPr dirty="0"/>
              <a:t>.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분명히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183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Caleb silenced the people before Moses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should go up and take possession of the land, for we can certainly do it."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843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올라갔던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올라가서는</a:t>
            </a:r>
            <a:r>
              <a:rPr dirty="0"/>
              <a:t> </a:t>
            </a:r>
            <a:r>
              <a:rPr dirty="0" err="1"/>
              <a:t>안</a:t>
            </a:r>
            <a:r>
              <a:rPr dirty="0"/>
              <a:t> </a:t>
            </a:r>
            <a:r>
              <a:rPr dirty="0" err="1"/>
              <a:t>됩니다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우리보다</a:t>
            </a:r>
            <a:r>
              <a:rPr dirty="0"/>
              <a:t> </a:t>
            </a:r>
            <a:r>
              <a:rPr dirty="0" err="1"/>
              <a:t>훨씬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강합니다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47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men who had gone up with him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can't attack those people; they are stronger than we are."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19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자신들이</a:t>
            </a:r>
            <a:r>
              <a:rPr dirty="0"/>
              <a:t> </a:t>
            </a:r>
            <a:r>
              <a:rPr dirty="0" err="1"/>
              <a:t>살펴보고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관해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좋지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이야기를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 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살펴보고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잡아먹는</a:t>
            </a:r>
            <a:r>
              <a:rPr dirty="0"/>
              <a:t> </a:t>
            </a:r>
            <a:r>
              <a:rPr dirty="0" err="1"/>
              <a:t>땅입니다</a:t>
            </a:r>
            <a:r>
              <a:rPr dirty="0"/>
              <a:t>.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본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신장이</a:t>
            </a:r>
            <a:r>
              <a:rPr dirty="0"/>
              <a:t> </a:t>
            </a:r>
            <a:r>
              <a:rPr dirty="0" err="1"/>
              <a:t>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5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spread among the Israelites a bad report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about the land</a:t>
            </a:r>
            <a:r>
              <a:rPr lang="en-US" altLang="ko-KR" dirty="0"/>
              <a:t> </a:t>
            </a:r>
            <a:r>
              <a:rPr dirty="0"/>
              <a:t>they had explored. They said, "The land we explored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d</a:t>
            </a:r>
            <a:r>
              <a:rPr dirty="0"/>
              <a:t>evours</a:t>
            </a:r>
            <a:r>
              <a:rPr lang="en-US" altLang="ko-KR" dirty="0"/>
              <a:t> </a:t>
            </a:r>
            <a:r>
              <a:rPr dirty="0"/>
              <a:t>those living in it.</a:t>
            </a:r>
            <a:r>
              <a:rPr lang="en-US" altLang="ko-KR" dirty="0"/>
              <a:t> </a:t>
            </a:r>
            <a:r>
              <a:rPr dirty="0"/>
              <a:t>All the people we saw there are of great size.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108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네피림</a:t>
            </a:r>
            <a:r>
              <a:rPr dirty="0"/>
              <a:t>,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네피림에게서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아낙</a:t>
            </a:r>
            <a:r>
              <a:rPr dirty="0"/>
              <a:t> </a:t>
            </a:r>
            <a:r>
              <a:rPr dirty="0" err="1"/>
              <a:t>자손들을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눈에도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메뚜기처럼</a:t>
            </a:r>
            <a:r>
              <a:rPr dirty="0"/>
              <a:t> </a:t>
            </a:r>
            <a:r>
              <a:rPr dirty="0" err="1"/>
              <a:t>보였으니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눈에도</a:t>
            </a:r>
            <a:r>
              <a:rPr dirty="0"/>
              <a:t> </a:t>
            </a:r>
            <a:r>
              <a:rPr dirty="0" err="1"/>
              <a:t>마찬가지였을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147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saw the Nephilim there (the descendants of </a:t>
            </a:r>
            <a:r>
              <a:rPr dirty="0" err="1"/>
              <a:t>Anak</a:t>
            </a:r>
            <a:r>
              <a:rPr dirty="0"/>
              <a:t> come from the Nephilim).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seemed like grasshoppers in our own eyes, and we looked the same to them."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그들의 이름은 르우벤 지파에서 삭굴의 아들 삼무아,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These are their names: from the tribe of Reuben, Shammua son of Zaccur;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시므온 지파에서 호리의 아들 사밧,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the tribe of Simeon, Shaphat son of Hori;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유다 지파에서 여분네의 아들 갈렙,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the tribe of Judah, Caleb son of Jephunneh;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잇사갈 지파에서 요셉의 아들 이갈,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the tribe of Issachar, Igal son of Joseph;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에브라임 지파에서 눈의 아들 호세아,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the tribe of Ephraim, Hoshea son of Nun;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베냐민 지파에서 라부의 아들 발디,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the tribe of Benjamin, Palti son of Raphu;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1456</Words>
  <Application>Microsoft Macintosh PowerPoint</Application>
  <PresentationFormat>와이드스크린</PresentationFormat>
  <Paragraphs>151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129</cp:revision>
  <dcterms:created xsi:type="dcterms:W3CDTF">2019-02-17T10:11:46Z</dcterms:created>
  <dcterms:modified xsi:type="dcterms:W3CDTF">2022-09-06T05:09:28Z</dcterms:modified>
</cp:coreProperties>
</file>