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9D9AA-53CD-A94B-9002-8F3D2BD40A7E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949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9D9AA-53CD-A94B-9002-8F3D2BD40A7E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560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밤</a:t>
            </a:r>
            <a:r>
              <a:rPr dirty="0"/>
              <a:t> </a:t>
            </a:r>
            <a:r>
              <a:rPr dirty="0" err="1"/>
              <a:t>회중의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목소리를</a:t>
            </a:r>
            <a:r>
              <a:rPr dirty="0"/>
              <a:t> </a:t>
            </a:r>
            <a:r>
              <a:rPr dirty="0" err="1"/>
              <a:t>높여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울었습니다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night all the people of the community raised their voices and wept aloud.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회중은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돌로</a:t>
            </a:r>
            <a:r>
              <a:rPr dirty="0"/>
              <a:t> </a:t>
            </a:r>
            <a:r>
              <a:rPr dirty="0" err="1"/>
              <a:t>치려고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회막에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나타났습니다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017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whole assembly talked about stoning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glory of the LORD appeared at the Tent of Meeting to all the Israelites.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업신여기겠느냐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표적들을</a:t>
            </a:r>
            <a:r>
              <a:rPr dirty="0"/>
              <a:t> </a:t>
            </a:r>
            <a:r>
              <a:rPr dirty="0" err="1"/>
              <a:t>저들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주었는데도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저들이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못하겠느냐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02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Moses,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long will these people treat me with contempt?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long will they refuse to believe in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spite of all the miraculous signs</a:t>
            </a:r>
            <a:r>
              <a:rPr lang="en-US" altLang="ko-KR" dirty="0"/>
              <a:t> </a:t>
            </a:r>
            <a:r>
              <a:rPr dirty="0"/>
              <a:t>I have performed among them?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17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역병으로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멸망시키고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그들보다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민족으로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04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strike them down with a plague and destroy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make you into a nation greater and stronger than they."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내신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듣는다면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5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said to the LORD, "Then the Egyptians will hear about it!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your power you brought these people up from among them.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6264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그것에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여호와께서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계시고</a:t>
            </a:r>
            <a:r>
              <a:rPr lang="en-US" altLang="ko-KR"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눈과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마주</a:t>
            </a:r>
            <a:r>
              <a:rPr dirty="0"/>
              <a:t> </a:t>
            </a:r>
            <a:r>
              <a:rPr dirty="0" err="1"/>
              <a:t>대하듯이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나타나셨으며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서고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낮에는</a:t>
            </a:r>
            <a:r>
              <a:rPr dirty="0"/>
              <a:t>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기둥으로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밤에는</a:t>
            </a:r>
            <a:r>
              <a:rPr dirty="0"/>
              <a:t> </a:t>
            </a:r>
            <a:r>
              <a:rPr dirty="0" err="1"/>
              <a:t>불기둥으로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행하셨다는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593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tell the inhabitants of this land about it.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already heard that you, O LORD, are with these people and that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have been seen face to face, that your cloud stays over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you go before them in a pillar of cloud by day and a pillar of fire by night.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단번에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죽여</a:t>
            </a:r>
            <a:r>
              <a:rPr dirty="0"/>
              <a:t> </a:t>
            </a:r>
            <a:r>
              <a:rPr dirty="0" err="1"/>
              <a:t>버리신다면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소문을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나라들이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21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put these people to death all at one time,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nations who have heard this report about you will say,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483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‘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맹세한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들여보낼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죽여</a:t>
            </a:r>
            <a:r>
              <a:rPr dirty="0"/>
              <a:t> </a:t>
            </a:r>
            <a:r>
              <a:rPr dirty="0" err="1"/>
              <a:t>버렸다’라고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944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LORD was not able to bring these people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into the land he promised them</a:t>
            </a:r>
            <a:r>
              <a:rPr lang="en-US" altLang="ko-KR" dirty="0"/>
              <a:t> </a:t>
            </a:r>
            <a:r>
              <a:rPr dirty="0"/>
              <a:t>on oath;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slaughtered them in the desert.'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95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권능을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주시길</a:t>
            </a:r>
            <a:r>
              <a:rPr dirty="0"/>
              <a:t> </a:t>
            </a:r>
            <a:r>
              <a:rPr dirty="0" err="1"/>
              <a:t>원합니다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"Now may the Lord's strength be displayed, just as you have declared: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362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‘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노하기를</a:t>
            </a:r>
            <a:r>
              <a:rPr dirty="0"/>
              <a:t> </a:t>
            </a:r>
            <a:r>
              <a:rPr dirty="0" err="1"/>
              <a:t>더디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자비가</a:t>
            </a:r>
            <a:r>
              <a:rPr dirty="0"/>
              <a:t> </a:t>
            </a:r>
            <a:r>
              <a:rPr dirty="0" err="1"/>
              <a:t>많으시고</a:t>
            </a:r>
            <a:r>
              <a:rPr dirty="0"/>
              <a:t> </a:t>
            </a:r>
            <a:r>
              <a:rPr dirty="0" err="1"/>
              <a:t>죄와</a:t>
            </a:r>
            <a:r>
              <a:rPr dirty="0"/>
              <a:t> </a:t>
            </a:r>
            <a:r>
              <a:rPr dirty="0" err="1"/>
              <a:t>허물을</a:t>
            </a:r>
            <a:r>
              <a:rPr dirty="0"/>
              <a:t> </a:t>
            </a:r>
            <a:r>
              <a:rPr dirty="0" err="1"/>
              <a:t>용서하는</a:t>
            </a:r>
            <a:r>
              <a:rPr dirty="0"/>
              <a:t> </a:t>
            </a:r>
            <a:r>
              <a:rPr dirty="0" err="1"/>
              <a:t>분이시다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결단코</a:t>
            </a:r>
            <a:r>
              <a:rPr dirty="0"/>
              <a:t> </a:t>
            </a:r>
            <a:r>
              <a:rPr dirty="0" err="1"/>
              <a:t>그냥</a:t>
            </a:r>
            <a:r>
              <a:rPr dirty="0"/>
              <a:t> </a:t>
            </a:r>
            <a:r>
              <a:rPr dirty="0" err="1"/>
              <a:t>용서하는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없으시며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죄로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자식들에게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삼사</a:t>
            </a:r>
            <a:r>
              <a:rPr dirty="0"/>
              <a:t> </a:t>
            </a:r>
            <a:r>
              <a:rPr dirty="0" err="1"/>
              <a:t>대까지</a:t>
            </a:r>
            <a:r>
              <a:rPr dirty="0"/>
              <a:t> </a:t>
            </a:r>
            <a:r>
              <a:rPr dirty="0" err="1"/>
              <a:t>가게</a:t>
            </a:r>
            <a:r>
              <a:rPr dirty="0"/>
              <a:t> </a:t>
            </a:r>
            <a:r>
              <a:rPr dirty="0" err="1"/>
              <a:t>하신다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4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LORD is slow to anger, abounding in love and forgiving sin and rebellion.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he does not leave the guilty unpunished;</a:t>
            </a:r>
            <a:r>
              <a:rPr lang="en-US" altLang="ko-KR" dirty="0"/>
              <a:t> </a:t>
            </a:r>
            <a:r>
              <a:rPr dirty="0"/>
              <a:t>he punishes the children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sin of the fathers to the third and fourth generation.'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2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떠난</a:t>
            </a:r>
            <a:r>
              <a:rPr dirty="0"/>
              <a:t> </a:t>
            </a:r>
            <a:r>
              <a:rPr dirty="0" err="1"/>
              <a:t>그때부터</a:t>
            </a:r>
            <a:r>
              <a:rPr dirty="0"/>
              <a:t> </a:t>
            </a:r>
            <a:r>
              <a:rPr dirty="0" err="1"/>
              <a:t>지금까지</a:t>
            </a:r>
            <a:r>
              <a:rPr dirty="0"/>
              <a:t> </a:t>
            </a:r>
            <a:r>
              <a:rPr dirty="0" err="1"/>
              <a:t>이들을</a:t>
            </a:r>
            <a:r>
              <a:rPr dirty="0"/>
              <a:t> </a:t>
            </a:r>
            <a:r>
              <a:rPr dirty="0" err="1"/>
              <a:t>용서해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것처럼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크신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이들의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용서해</a:t>
            </a:r>
            <a:r>
              <a:rPr dirty="0"/>
              <a:t> </a:t>
            </a:r>
            <a:r>
              <a:rPr dirty="0" err="1"/>
              <a:t>주시길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97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accordance with your great love, forgive the sin of these people,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you have pardoned them from the time they left Egypt until now."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505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불평했습니다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회중이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죽었거나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죽었더라면</a:t>
            </a:r>
            <a:r>
              <a:rPr dirty="0"/>
              <a:t> </a:t>
            </a:r>
            <a:r>
              <a:rPr dirty="0" err="1"/>
              <a:t>좋았을</a:t>
            </a:r>
            <a:r>
              <a:rPr dirty="0"/>
              <a:t> </a:t>
            </a:r>
            <a:r>
              <a:rPr dirty="0" err="1"/>
              <a:t>텐데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26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Israelites grumbled against Moses and Aaron,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whole assembly said to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only we had died in Egypt! Or in this desert!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345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용서하겠다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126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forgiven them, as you asked.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그러나 내가 살아 있는 한 그리고 여호와의 영광이 온 땅을 가득 채우고 있는 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55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Nevertheless, as surely as I live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 surely as the glory of the LORD</a:t>
            </a:r>
            <a:r>
              <a:rPr lang="en-US" altLang="ko-KR" dirty="0"/>
              <a:t> </a:t>
            </a:r>
            <a:r>
              <a:rPr dirty="0"/>
              <a:t>fills the whole earth,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이집트와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보인</a:t>
            </a:r>
            <a:r>
              <a:rPr dirty="0"/>
              <a:t>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보고도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불순종하고</a:t>
            </a:r>
            <a:r>
              <a:rPr lang="en-US" altLang="ko-KR"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열</a:t>
            </a:r>
            <a:r>
              <a:rPr dirty="0"/>
              <a:t> </a:t>
            </a:r>
            <a:r>
              <a:rPr dirty="0" err="1"/>
              <a:t>번이나</a:t>
            </a:r>
            <a:r>
              <a:rPr dirty="0"/>
              <a:t> </a:t>
            </a:r>
            <a:r>
              <a:rPr dirty="0" err="1"/>
              <a:t>시험한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하나도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73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one of the men who saw my glory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miraculous signs</a:t>
            </a:r>
            <a:r>
              <a:rPr lang="en-US" altLang="ko-KR" dirty="0"/>
              <a:t> </a:t>
            </a:r>
            <a:r>
              <a:rPr dirty="0"/>
              <a:t>I performed in Egypt and in the desert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 disobeyed me</a:t>
            </a:r>
            <a:r>
              <a:rPr lang="en-US" altLang="ko-KR" dirty="0"/>
              <a:t> </a:t>
            </a:r>
            <a:r>
              <a:rPr dirty="0"/>
              <a:t>and tested me ten times --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045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</a:t>
            </a:r>
            <a:r>
              <a:rPr dirty="0" err="1"/>
              <a:t>맹세한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업신여긴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못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085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one of them will ever see the land I promised on oath to their forefathers.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who has treated me with contempt will ever see it.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1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</a:t>
            </a:r>
            <a:r>
              <a:rPr dirty="0"/>
              <a:t> </a:t>
            </a:r>
            <a:r>
              <a:rPr dirty="0" err="1"/>
              <a:t>갈렙은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마음가짐을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온전히</a:t>
            </a:r>
            <a:r>
              <a:rPr dirty="0"/>
              <a:t> </a:t>
            </a:r>
            <a:r>
              <a:rPr dirty="0" err="1"/>
              <a:t>따랐으니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가보았던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들여보내고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상속하게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95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because my servant Caleb has a different spirit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follows me wholeheartedly,</a:t>
            </a:r>
            <a:r>
              <a:rPr lang="en-US" altLang="ko-KR" dirty="0"/>
              <a:t> </a:t>
            </a:r>
            <a:r>
              <a:rPr dirty="0"/>
              <a:t>I will bring him into the land</a:t>
            </a:r>
            <a:r>
              <a:rPr lang="en-US" altLang="ko-KR" dirty="0"/>
              <a:t> </a:t>
            </a:r>
            <a:r>
              <a:rPr dirty="0"/>
              <a:t>he went to,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descendants will inherit it.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95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아말렉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골짜기에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내일</a:t>
            </a:r>
            <a:r>
              <a:rPr dirty="0"/>
              <a:t> </a:t>
            </a:r>
            <a:r>
              <a:rPr dirty="0" err="1"/>
              <a:t>돌이켜서</a:t>
            </a:r>
            <a:r>
              <a:rPr dirty="0"/>
              <a:t> </a:t>
            </a:r>
            <a:r>
              <a:rPr dirty="0" err="1"/>
              <a:t>홍해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광야로</a:t>
            </a:r>
            <a:r>
              <a:rPr dirty="0"/>
              <a:t> </a:t>
            </a:r>
            <a:r>
              <a:rPr dirty="0" err="1"/>
              <a:t>들어가도록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7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the Amalekites and Canaanites are living in the valleys,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turn back tomorrow and set out toward the desert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the route to the Red Sea."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여호와께서 모세와 아론에게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 and Aaron: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회중이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불평하겠느냐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불평하는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06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long will this wicked community grumble against me?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heard the complaints of these grumbling Israelites.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133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629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tell them, `As surely as I live, declares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do to you the very things I heard you say: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0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불평을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너희들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20세 </a:t>
            </a:r>
            <a:r>
              <a:rPr dirty="0" err="1"/>
              <a:t>이상의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등록된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빠짐없이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시체가</a:t>
            </a:r>
            <a:r>
              <a:rPr dirty="0"/>
              <a:t> </a:t>
            </a:r>
            <a:r>
              <a:rPr dirty="0" err="1"/>
              <a:t>되어</a:t>
            </a:r>
            <a:r>
              <a:rPr dirty="0"/>
              <a:t> </a:t>
            </a:r>
            <a:r>
              <a:rPr dirty="0" err="1"/>
              <a:t>쓰러지게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82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this desert your bodies will fall </a:t>
            </a:r>
            <a:r>
              <a:rPr lang="en-US" altLang="ko-KR" dirty="0"/>
              <a:t>– </a:t>
            </a:r>
            <a:r>
              <a:rPr dirty="0"/>
              <a:t>every one of you twenty years old or more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counted in the census and who has grumbled against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997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땅까지</a:t>
            </a:r>
            <a:r>
              <a:rPr dirty="0"/>
              <a:t> </a:t>
            </a:r>
            <a:r>
              <a:rPr dirty="0" err="1"/>
              <a:t>데려와서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쓰러지게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겁니까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자식들은</a:t>
            </a:r>
            <a:r>
              <a:rPr dirty="0"/>
              <a:t> </a:t>
            </a:r>
            <a:r>
              <a:rPr dirty="0" err="1"/>
              <a:t>사로잡히게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그냥</a:t>
            </a:r>
            <a:r>
              <a:rPr dirty="0"/>
              <a:t> </a:t>
            </a:r>
            <a:r>
              <a:rPr dirty="0" err="1"/>
              <a:t>이집트로</a:t>
            </a:r>
            <a:r>
              <a:rPr dirty="0"/>
              <a:t> </a:t>
            </a:r>
            <a:r>
              <a:rPr dirty="0" err="1"/>
              <a:t>돌아가는</a:t>
            </a:r>
            <a:r>
              <a:rPr dirty="0"/>
              <a:t> </a:t>
            </a:r>
            <a:r>
              <a:rPr dirty="0" err="1"/>
              <a:t>편이</a:t>
            </a:r>
            <a:r>
              <a:rPr dirty="0"/>
              <a:t> </a:t>
            </a:r>
            <a:r>
              <a:rPr dirty="0" err="1"/>
              <a:t>낫지</a:t>
            </a:r>
            <a:r>
              <a:rPr dirty="0"/>
              <a:t> </a:t>
            </a:r>
            <a:r>
              <a:rPr dirty="0" err="1"/>
              <a:t>않겠습니까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42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is the LORD bringing us to this land only to let us fall by the sword?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wives and children will be taken as plunder.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Wouldn't it be better for us to go back to Egypt?"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여분네의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갈렙과</a:t>
            </a:r>
            <a:r>
              <a:rPr dirty="0"/>
              <a:t> </a:t>
            </a:r>
            <a:r>
              <a:rPr dirty="0" err="1"/>
              <a:t>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여호수아를</a:t>
            </a:r>
            <a:r>
              <a:rPr dirty="0"/>
              <a:t> </a:t>
            </a:r>
            <a:r>
              <a:rPr dirty="0" err="1"/>
              <a:t>빼고는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lang="en-US" altLang="ko-KR"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누구도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하겠다고</a:t>
            </a:r>
            <a:r>
              <a:rPr dirty="0"/>
              <a:t> </a:t>
            </a:r>
            <a:r>
              <a:rPr dirty="0" err="1"/>
              <a:t>맹세한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567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one of you will enter the land I swore with uplifted hand to make your home,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except Caleb son of </a:t>
            </a:r>
            <a:r>
              <a:rPr dirty="0" err="1"/>
              <a:t>Jephunneh</a:t>
            </a:r>
            <a:r>
              <a:rPr dirty="0"/>
              <a:t> and Joshua son of Nun.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사로잡히게</a:t>
            </a:r>
            <a:r>
              <a:rPr dirty="0"/>
              <a:t> </a:t>
            </a:r>
            <a:r>
              <a:rPr dirty="0" err="1"/>
              <a:t>되리라고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말했던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자식들은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거부한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누리게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56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your children that you said would be taken as plunder,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them in to enjoy the land you have rejected.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하지만 너희 시체는 이 광야에 쓰러지게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you -- your bodies will fall in this desert.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자식들은</a:t>
            </a:r>
            <a:r>
              <a:rPr dirty="0"/>
              <a:t> </a:t>
            </a:r>
            <a:r>
              <a:rPr dirty="0" err="1"/>
              <a:t>여기서</a:t>
            </a:r>
            <a:r>
              <a:rPr dirty="0"/>
              <a:t> 40년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방황해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시체가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때까지</a:t>
            </a:r>
            <a:r>
              <a:rPr lang="en-US" altLang="ko-KR"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잘못을</a:t>
            </a:r>
            <a:r>
              <a:rPr dirty="0"/>
              <a:t> </a:t>
            </a:r>
            <a:r>
              <a:rPr dirty="0" err="1"/>
              <a:t>감당할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50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children will be shepherds here for forty years,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suffering for your unfaithfulness, until the last of your bodies lies in the desert.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528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살펴본</a:t>
            </a:r>
            <a:r>
              <a:rPr dirty="0"/>
              <a:t> 40일의 </a:t>
            </a: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하루를</a:t>
            </a:r>
            <a:r>
              <a:rPr dirty="0"/>
              <a:t> 1년으로 </a:t>
            </a:r>
            <a:r>
              <a:rPr dirty="0" err="1"/>
              <a:t>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짊어질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너희는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실망시킨</a:t>
            </a:r>
            <a:r>
              <a:rPr dirty="0"/>
              <a:t> </a:t>
            </a:r>
            <a:r>
              <a:rPr dirty="0" err="1"/>
              <a:t>것이</a:t>
            </a:r>
            <a:r>
              <a:rPr lang="en-US" altLang="ko-KR"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결과를</a:t>
            </a:r>
            <a:r>
              <a:rPr dirty="0"/>
              <a:t> </a:t>
            </a:r>
            <a:r>
              <a:rPr dirty="0" err="1"/>
              <a:t>가져오는지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29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forty years -- one year for each of the forty days you explored the land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suffer for your sins and know what it is like to have me against you.'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하나로</a:t>
            </a:r>
            <a:r>
              <a:rPr dirty="0"/>
              <a:t> </a:t>
            </a:r>
            <a:r>
              <a:rPr dirty="0" err="1"/>
              <a:t>뭉쳐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대적했던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회중에게</a:t>
            </a:r>
            <a:r>
              <a:rPr lang="en-US" altLang="ko-KR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사람까지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36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I, the LORD, have spoken, and I will surely do these things to </a:t>
            </a:r>
            <a:r>
              <a:rPr dirty="0" err="1"/>
              <a:t>thi</a:t>
            </a:r>
            <a:r>
              <a:rPr lang="en-GB" dirty="0"/>
              <a:t>s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whole wicked community, which has banded together against 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meet their end in this desert; here they will die."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살펴보라고</a:t>
            </a:r>
            <a:r>
              <a:rPr dirty="0"/>
              <a:t> </a:t>
            </a:r>
            <a:r>
              <a:rPr dirty="0" err="1"/>
              <a:t>보냈는데</a:t>
            </a:r>
            <a:r>
              <a:rPr dirty="0"/>
              <a:t> </a:t>
            </a:r>
            <a:r>
              <a:rPr dirty="0" err="1"/>
              <a:t>돌아와서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좋지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이야기를</a:t>
            </a:r>
            <a:r>
              <a:rPr dirty="0"/>
              <a:t> </a:t>
            </a:r>
            <a:r>
              <a:rPr dirty="0" err="1"/>
              <a:t>퍼뜨려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회중이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거스려</a:t>
            </a:r>
            <a:r>
              <a:rPr dirty="0"/>
              <a:t> </a:t>
            </a:r>
            <a:r>
              <a:rPr dirty="0" err="1"/>
              <a:t>불평하게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사람들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27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men Moses had sent to explore the land,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returned and made the whole community grumble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him by spreading a bad report about it --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좋지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이야기들을</a:t>
            </a:r>
            <a:r>
              <a:rPr dirty="0"/>
              <a:t> </a:t>
            </a:r>
            <a:r>
              <a:rPr dirty="0" err="1"/>
              <a:t>퍼뜨린</a:t>
            </a:r>
            <a:r>
              <a:rPr dirty="0"/>
              <a:t> </a:t>
            </a:r>
            <a:r>
              <a:rPr dirty="0" err="1"/>
              <a:t>사람들은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51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men responsible for spreading the bad report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the land were struck down and died of a plague before the LORD.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살펴보러</a:t>
            </a:r>
            <a:r>
              <a:rPr dirty="0"/>
              <a:t> </a:t>
            </a:r>
            <a:r>
              <a:rPr dirty="0" err="1"/>
              <a:t>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여호수아와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여분네의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갈렙만이</a:t>
            </a:r>
            <a:r>
              <a:rPr dirty="0"/>
              <a:t> </a:t>
            </a:r>
            <a:r>
              <a:rPr dirty="0" err="1"/>
              <a:t>살아남았습니다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79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men who went to explore the land,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only Joshua son of Nun and Caleb son of </a:t>
            </a:r>
            <a:r>
              <a:rPr dirty="0" err="1"/>
              <a:t>Jephunneh</a:t>
            </a:r>
            <a:r>
              <a:rPr dirty="0"/>
              <a:t> survived.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모세가 이 소식을 모든 이스라엘 자손들에게 전하자 그들이 매우 슬퍼했습니다.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Moses reported this to all the Israelites, they mourned bitterly.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209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우리끼리</a:t>
            </a:r>
            <a:r>
              <a:rPr dirty="0"/>
              <a:t> </a:t>
            </a:r>
            <a:r>
              <a:rPr dirty="0" err="1"/>
              <a:t>지도자를</a:t>
            </a:r>
            <a:r>
              <a:rPr dirty="0"/>
              <a:t> </a:t>
            </a:r>
            <a:r>
              <a:rPr dirty="0" err="1"/>
              <a:t>뽑아서</a:t>
            </a:r>
            <a:r>
              <a:rPr dirty="0"/>
              <a:t> </a:t>
            </a:r>
            <a:r>
              <a:rPr dirty="0" err="1"/>
              <a:t>이집트로</a:t>
            </a:r>
            <a:r>
              <a:rPr dirty="0"/>
              <a:t> </a:t>
            </a:r>
            <a:r>
              <a:rPr dirty="0" err="1"/>
              <a:t>돌아가자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05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said to each other,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should choose a leader and go back to Egypt."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428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이튿날</a:t>
            </a:r>
            <a:r>
              <a:rPr dirty="0"/>
              <a:t> </a:t>
            </a:r>
            <a:r>
              <a:rPr dirty="0" err="1"/>
              <a:t>아침</a:t>
            </a:r>
            <a:r>
              <a:rPr dirty="0"/>
              <a:t> </a:t>
            </a:r>
            <a:r>
              <a:rPr dirty="0" err="1"/>
              <a:t>일찍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산꼭대기로</a:t>
            </a:r>
            <a:r>
              <a:rPr dirty="0"/>
              <a:t> </a:t>
            </a:r>
            <a:r>
              <a:rPr dirty="0" err="1"/>
              <a:t>올라가서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약속해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올라가겠습니다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491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Early the next morning they went up toward the high hill country.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have sinned," they said. "We will go up to the place the LORD promised."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640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너희들이</a:t>
            </a:r>
            <a:r>
              <a:rPr dirty="0"/>
              <a:t> </a:t>
            </a:r>
            <a:r>
              <a:rPr dirty="0" err="1"/>
              <a:t>성공하지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15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Moses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are you disobeying the LORD's command</a:t>
            </a:r>
            <a:r>
              <a:rPr lang="en-US" altLang="ko-KR" dirty="0"/>
              <a:t>?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will not succeed!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계시지</a:t>
            </a:r>
            <a:r>
              <a:rPr dirty="0"/>
              <a:t> </a:t>
            </a:r>
            <a:r>
              <a:rPr dirty="0" err="1"/>
              <a:t>않으시니</a:t>
            </a:r>
            <a:r>
              <a:rPr dirty="0"/>
              <a:t> </a:t>
            </a:r>
            <a:r>
              <a:rPr dirty="0" err="1"/>
              <a:t>올라가지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적에게</a:t>
            </a:r>
            <a:r>
              <a:rPr dirty="0"/>
              <a:t> </a:t>
            </a:r>
            <a:r>
              <a:rPr dirty="0" err="1"/>
              <a:t>지고</a:t>
            </a:r>
            <a:r>
              <a:rPr dirty="0"/>
              <a:t> </a:t>
            </a:r>
            <a:r>
              <a:rPr dirty="0" err="1"/>
              <a:t>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384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go up, because the LORD is not with you.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defeated by your enemies,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아말렉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대적할</a:t>
            </a:r>
            <a:r>
              <a:rPr dirty="0"/>
              <a:t> </a:t>
            </a:r>
            <a:r>
              <a:rPr dirty="0" err="1"/>
              <a:t>것이고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쓰러지게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여호와에게서</a:t>
            </a:r>
            <a:r>
              <a:rPr dirty="0"/>
              <a:t> </a:t>
            </a:r>
            <a:r>
              <a:rPr dirty="0" err="1"/>
              <a:t>돌아섰기</a:t>
            </a:r>
            <a:r>
              <a:rPr dirty="0"/>
              <a:t> </a:t>
            </a:r>
            <a:r>
              <a:rPr dirty="0" err="1"/>
              <a:t>때문에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함께하지</a:t>
            </a:r>
            <a:r>
              <a:rPr dirty="0"/>
              <a:t> </a:t>
            </a:r>
            <a:r>
              <a:rPr dirty="0" err="1"/>
              <a:t>않으실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079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Amalekites and Canaanites will face you there.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have turned away from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not be with you and you will fall by the sword."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125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그럼에도</a:t>
            </a:r>
            <a:r>
              <a:rPr dirty="0"/>
              <a:t> </a:t>
            </a:r>
            <a:r>
              <a:rPr dirty="0" err="1"/>
              <a:t>불구하고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무모하게</a:t>
            </a:r>
            <a:r>
              <a:rPr dirty="0"/>
              <a:t> </a:t>
            </a:r>
            <a:r>
              <a:rPr dirty="0" err="1"/>
              <a:t>산꼭대기로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언약궤는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599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Nevertheless, in their presumption they went up toward the high hill country,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neither Moses nor the ark of the LORD's covenant moved from the camp.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125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아말렉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내려와서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공격해</a:t>
            </a:r>
            <a:r>
              <a:rPr lang="en-US" altLang="ko-KR" dirty="0"/>
              <a:t> </a:t>
            </a:r>
            <a:r>
              <a:rPr dirty="0" err="1"/>
              <a:t>호르마에</a:t>
            </a:r>
            <a:r>
              <a:rPr dirty="0"/>
              <a:t> </a:t>
            </a:r>
            <a:r>
              <a:rPr dirty="0" err="1"/>
              <a:t>이르기까지</a:t>
            </a:r>
            <a:r>
              <a:rPr dirty="0"/>
              <a:t> </a:t>
            </a:r>
            <a:r>
              <a:rPr dirty="0" err="1"/>
              <a:t>쳐부수었습니다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50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Amalekites and Canaanites who lived in that hill country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came down and attacked them and beat them down all the way to </a:t>
            </a:r>
            <a:r>
              <a:rPr dirty="0" err="1"/>
              <a:t>Hormah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모인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회중</a:t>
            </a:r>
            <a:r>
              <a:rPr dirty="0"/>
              <a:t> </a:t>
            </a:r>
            <a:r>
              <a:rPr dirty="0" err="1"/>
              <a:t>앞에서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엎드렸습니다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04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and Aaron fell facedown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front of the</a:t>
            </a:r>
            <a:r>
              <a:rPr lang="en-US" altLang="ko-KR" dirty="0"/>
              <a:t> </a:t>
            </a:r>
            <a:r>
              <a:rPr dirty="0"/>
              <a:t>whole Israelite assembly gathered there.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9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살펴보고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여호수아와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여분네의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갈렙이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찢으며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80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Joshua son of Nun and Caleb son of </a:t>
            </a:r>
            <a:r>
              <a:rPr dirty="0" err="1"/>
              <a:t>Jephunneh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among those who had explored the land, tore their clothes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32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회중에게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살펴보고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곳입니다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24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 to the entire Israelite assembly,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land we passed through and explored is exceedingly good.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기뻐하신다면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젖과</a:t>
            </a:r>
            <a:r>
              <a:rPr dirty="0"/>
              <a:t> </a:t>
            </a:r>
            <a:r>
              <a:rPr dirty="0" err="1"/>
              <a:t>꿀이</a:t>
            </a:r>
            <a:r>
              <a:rPr dirty="0"/>
              <a:t> </a:t>
            </a:r>
            <a:r>
              <a:rPr dirty="0" err="1"/>
              <a:t>흐르는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이끄시고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69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 LORD is pleased with us, he will lead us into that land,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land flowing with milk and honey, and will give it to 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07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제발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반역하지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밥입니다</a:t>
            </a:r>
            <a:r>
              <a:rPr dirty="0"/>
              <a:t>.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보호자는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떠났고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계십니다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57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Only do not rebel against the LORD. And do not be afraid of the people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land, because we will swallow them up. Their protection is gone,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is with us. Do not be afraid of them."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2390</Words>
  <Application>Microsoft Macintosh PowerPoint</Application>
  <PresentationFormat>와이드스크린</PresentationFormat>
  <Paragraphs>245</Paragraphs>
  <Slides>45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2022-09-06T05:22:44Z</dcterms:modified>
</cp:coreProperties>
</file>