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포도주</a:t>
            </a:r>
            <a:r>
              <a:rPr dirty="0"/>
              <a:t> 2분의 1힌을 </a:t>
            </a:r>
            <a:r>
              <a:rPr dirty="0" err="1"/>
              <a:t>전제로</a:t>
            </a:r>
            <a:r>
              <a:rPr dirty="0"/>
              <a:t> </a:t>
            </a:r>
            <a:r>
              <a:rPr dirty="0" err="1"/>
              <a:t>드리면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화제가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6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bring half a </a:t>
            </a:r>
            <a:r>
              <a:rPr dirty="0" err="1"/>
              <a:t>hin</a:t>
            </a:r>
            <a:r>
              <a:rPr dirty="0"/>
              <a:t> of wine as a drink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an offering made by fire, an aroma pleasing to the LORD.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수소나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r>
              <a:rPr dirty="0"/>
              <a:t>,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양이나</a:t>
            </a:r>
            <a:r>
              <a:rPr dirty="0"/>
              <a:t> </a:t>
            </a:r>
            <a:r>
              <a:rPr dirty="0" err="1"/>
              <a:t>암염소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마리마다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준비해야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6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bull or ram, each lamb or young goat,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to be prepared in this manner.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너희가 드리는 각 마리마다 이런 식으로 그 한 마리당 숫자에 맞춰서 드려야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this for each one, for as many as you prepare.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사람이라면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화제로</a:t>
            </a:r>
            <a:r>
              <a:rPr dirty="0"/>
              <a:t> </a:t>
            </a:r>
            <a:r>
              <a:rPr dirty="0" err="1"/>
              <a:t>드리기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51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"`Everyone who is native-born must do these things</a:t>
            </a:r>
            <a:r>
              <a:rPr lang="en-US" altLang="ko-KR" dirty="0"/>
              <a:t> </a:t>
            </a:r>
            <a:r>
              <a:rPr lang="en-GB" dirty="0" err="1"/>
              <a:t>i</a:t>
            </a:r>
            <a:r>
              <a:rPr lang="en-US" dirty="0"/>
              <a:t>n this way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when he brings an offering made by fire as an aroma pleasing to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586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한동안만</a:t>
            </a:r>
            <a:r>
              <a:rPr dirty="0"/>
              <a:t> </a:t>
            </a:r>
            <a:r>
              <a:rPr dirty="0" err="1"/>
              <a:t>살든지</a:t>
            </a:r>
            <a:r>
              <a:rPr dirty="0"/>
              <a:t> </a:t>
            </a:r>
            <a:r>
              <a:rPr dirty="0" err="1"/>
              <a:t>아니면</a:t>
            </a:r>
            <a:r>
              <a:rPr lang="en-US" altLang="ko-KR"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살든지</a:t>
            </a:r>
            <a:r>
              <a:rPr dirty="0"/>
              <a:t> </a:t>
            </a:r>
            <a:r>
              <a:rPr dirty="0" err="1"/>
              <a:t>간에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화제를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해야만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generations to come, whenever an alien or anyone else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living among you presents an offering made by fire as an aroma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pleasing to the LORD, he must do exactly as you do.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막론하고</a:t>
            </a:r>
            <a:r>
              <a:rPr dirty="0"/>
              <a:t> </a:t>
            </a:r>
            <a:r>
              <a:rPr dirty="0" err="1"/>
              <a:t>회중에게는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규례가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이어질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규례다</a:t>
            </a:r>
            <a:r>
              <a:rPr dirty="0"/>
              <a:t>.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마찬가지다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40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community is to have the same rules for you and for the alien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living among you; this is a lasting ordinance for the generations to come.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the alien shall be the same before the LORD: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175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율법과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법도만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2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same laws and regulations will apply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to you and to the alien living among you.'"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03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데려갈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들어가서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97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`When you enter the land to which I am taking you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땅에서 난 음식을 먹게 되면 여호와께 예물로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you eat the food of the land, present a portion as an offering to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30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주어서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들어가서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7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`After you enter the land I am giving you as a home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갈아서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납작한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타작마당의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드리듯이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05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Present a cake from the first of your ground meal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present it as an offering from the threshing floor.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이처럼 땅에서 처음 난 곡식에서 너희 대대로 예물을 여호와께 드리도록 하라.’”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2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Throughout the generations to come you are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give this offering</a:t>
            </a:r>
            <a:r>
              <a:rPr lang="en-US" altLang="ko-KR" dirty="0"/>
              <a:t> </a:t>
            </a:r>
            <a:r>
              <a:rPr dirty="0"/>
              <a:t>to the LORD from the first of your ground meal.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“‘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명령들을</a:t>
            </a:r>
            <a:r>
              <a:rPr dirty="0"/>
              <a:t> </a:t>
            </a:r>
            <a:r>
              <a:rPr dirty="0" err="1"/>
              <a:t>실수로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4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"`Now if you unintentionally fail to keep any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commands</a:t>
            </a:r>
            <a:r>
              <a:rPr lang="en-US" altLang="ko-KR" dirty="0"/>
              <a:t> </a:t>
            </a:r>
            <a:r>
              <a:rPr dirty="0"/>
              <a:t>the LORD gave Moses --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날부터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후세에게</a:t>
            </a:r>
            <a:r>
              <a:rPr dirty="0"/>
              <a:t> </a:t>
            </a:r>
            <a:r>
              <a:rPr dirty="0" err="1"/>
              <a:t>이르기까지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하나라도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있다면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92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 of the LORD's commands to you through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day the LORD gave them and continuing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the generations to come --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일어났다면</a:t>
            </a:r>
            <a:r>
              <a:rPr lang="en-US" altLang="ko-KR"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회중은</a:t>
            </a:r>
            <a:r>
              <a:rPr dirty="0"/>
              <a:t> </a:t>
            </a:r>
            <a:r>
              <a:rPr dirty="0" err="1"/>
              <a:t>법도를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수송아지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번제로</a:t>
            </a:r>
            <a:r>
              <a:rPr lang="en-US" altLang="ko-KR"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곡식제물과</a:t>
            </a:r>
            <a:r>
              <a:rPr dirty="0"/>
              <a:t> </a:t>
            </a:r>
            <a:r>
              <a:rPr dirty="0" err="1"/>
              <a:t>전제물을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숫염소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58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this is done unintentionally without the community being aware of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whole community is to offer a young bull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burnt offering</a:t>
            </a:r>
            <a:r>
              <a:rPr lang="en-US" altLang="ko-KR" dirty="0"/>
              <a:t> </a:t>
            </a:r>
            <a:r>
              <a:rPr dirty="0"/>
              <a:t>as an aroma pleasing to the LORD, along with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prescribed</a:t>
            </a:r>
            <a:r>
              <a:rPr lang="en-US" altLang="ko-KR" dirty="0"/>
              <a:t> </a:t>
            </a:r>
            <a:r>
              <a:rPr dirty="0"/>
              <a:t>grain offering</a:t>
            </a:r>
            <a:r>
              <a:rPr lang="en-US" altLang="ko-KR" dirty="0"/>
              <a:t> </a:t>
            </a:r>
            <a:r>
              <a:rPr dirty="0"/>
              <a:t>and drink offering, and a male goat for a sin offering.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속죄하면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용서받을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자신들이</a:t>
            </a:r>
            <a:r>
              <a:rPr dirty="0"/>
              <a:t> </a:t>
            </a:r>
            <a:r>
              <a:rPr dirty="0" err="1"/>
              <a:t>실수로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화제로</a:t>
            </a:r>
            <a:r>
              <a:rPr dirty="0"/>
              <a:t> </a:t>
            </a:r>
            <a:r>
              <a:rPr dirty="0" err="1"/>
              <a:t>드리고</a:t>
            </a:r>
            <a:r>
              <a:rPr lang="en-US" altLang="ko-KR"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속죄제물을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드렸기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35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make atonement for the whole Israelite community,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be forgiven, for it was not intentional</a:t>
            </a:r>
            <a:r>
              <a:rPr lang="en-US" altLang="ko-KR" dirty="0"/>
              <a:t> </a:t>
            </a:r>
            <a:r>
              <a:rPr dirty="0"/>
              <a:t>and they have brought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 for their wrong an offering made by fire and a sin offering.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실수로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것이므로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용서받게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0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Israelite community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aliens living among them will be forgiven,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all the people were involved in the unintentional wrong.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실수로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지었을</a:t>
            </a:r>
            <a:r>
              <a:rPr dirty="0"/>
              <a:t> </a:t>
            </a:r>
            <a:r>
              <a:rPr dirty="0" err="1"/>
              <a:t>경우에는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1년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암염소를</a:t>
            </a:r>
            <a:r>
              <a:rPr dirty="0"/>
              <a:t>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28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if just one person sins unintentionally,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bring a year-old female goat for a sin offering.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제사장이 실수로 죄를 짓게 된 그 사람의 죄를 속죄해 주면 그는 용서받게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8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make atonement before the LOR</a:t>
            </a:r>
            <a:r>
              <a:rPr lang="en-GB" dirty="0"/>
              <a:t>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for the one who erred by sinning unintentionally,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when atonement has been made for him, he will be forgiven.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175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본토</a:t>
            </a:r>
            <a:r>
              <a:rPr dirty="0"/>
              <a:t> </a:t>
            </a:r>
            <a:r>
              <a:rPr dirty="0" err="1"/>
              <a:t>사람이든지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사람이든지</a:t>
            </a:r>
            <a:r>
              <a:rPr dirty="0"/>
              <a:t> </a:t>
            </a:r>
            <a:r>
              <a:rPr dirty="0" err="1"/>
              <a:t>상관없이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실수로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율법이</a:t>
            </a:r>
            <a:r>
              <a:rPr dirty="0"/>
              <a:t> </a:t>
            </a:r>
            <a:r>
              <a:rPr dirty="0" err="1"/>
              <a:t>적용된다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and the same law applies to everyone who sins unintentionally,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he is a native-born Israelite or an alien.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화제든</a:t>
            </a:r>
            <a:r>
              <a:rPr dirty="0"/>
              <a:t>, </a:t>
            </a:r>
            <a:r>
              <a:rPr dirty="0" err="1"/>
              <a:t>번제든</a:t>
            </a:r>
            <a:r>
              <a:rPr dirty="0"/>
              <a:t>, </a:t>
            </a:r>
            <a:r>
              <a:rPr dirty="0" err="1"/>
              <a:t>서원을</a:t>
            </a:r>
            <a:r>
              <a:rPr dirty="0"/>
              <a:t> </a:t>
            </a:r>
            <a:r>
              <a:rPr dirty="0" err="1"/>
              <a:t>갚기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희생제사든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자원해서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제사든</a:t>
            </a:r>
            <a:r>
              <a:rPr dirty="0"/>
              <a:t>, </a:t>
            </a:r>
            <a:r>
              <a:rPr dirty="0" err="1"/>
              <a:t>절기에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제사든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소나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드려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향기를</a:t>
            </a:r>
            <a:r>
              <a:rPr dirty="0"/>
              <a:t> </a:t>
            </a:r>
            <a:r>
              <a:rPr dirty="0" err="1"/>
              <a:t>드리고자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746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present to the LORD offerings made by fire,</a:t>
            </a:r>
            <a:r>
              <a:rPr lang="en-US" altLang="ko-KR" dirty="0"/>
              <a:t> </a:t>
            </a:r>
            <a:r>
              <a:rPr dirty="0"/>
              <a:t>from the herd or the flock,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an aroma pleasing to the LORD </a:t>
            </a:r>
            <a:r>
              <a:rPr lang="en-US" altLang="ko-KR" dirty="0"/>
              <a:t>– </a:t>
            </a:r>
            <a:r>
              <a:rPr dirty="0"/>
              <a:t>whether burnt offerings or sacrifices,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special vows or freewill offerings or festival offerings --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고의적으로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모독하는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끊어져야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0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anyone who sins defiantly, whether native-born or alien,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blasphemes the LORD, and that person must be cut off from his people.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282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업신여기고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어겼으니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끊어져야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7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has despised the LORD's word and broken his commands,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person must surely be cut off; his guilt remains on him.'"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줍고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발견했습니다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81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Israelites were in the desert,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was found gathering wood on the Sabbath day.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줍고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발견한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데려와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472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found him gathering wood brought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t</a:t>
            </a:r>
            <a:r>
              <a:rPr dirty="0"/>
              <a:t>o Moses and Aaron and the whole assembly,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가두어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할지</a:t>
            </a:r>
            <a:r>
              <a:rPr dirty="0"/>
              <a:t> </a:t>
            </a:r>
            <a:r>
              <a:rPr dirty="0" err="1"/>
              <a:t>분명하지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25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kept him in custody,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it was not clear what should be done to him.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1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죽어야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쳐야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7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"The man must die.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assembly must stone him outside the camp."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데려가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쳐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assembly took him outside the camp and stoned him to death,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commanded Moses.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642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겉옷</a:t>
            </a:r>
            <a:r>
              <a:rPr dirty="0"/>
              <a:t> </a:t>
            </a:r>
            <a:r>
              <a:rPr dirty="0" err="1"/>
              <a:t>끝자락에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</a:t>
            </a:r>
            <a:r>
              <a:rPr dirty="0" err="1"/>
              <a:t>끈으로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Israelites and 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`Throughout the generations</a:t>
            </a:r>
            <a:r>
              <a:rPr lang="en-US" altLang="ko-KR" dirty="0"/>
              <a:t> </a:t>
            </a:r>
            <a:r>
              <a:rPr dirty="0"/>
              <a:t>to come you are to make tassels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corners of your garments, with a blue cord on each tassel.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술들은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행하고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음란하게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74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have these tassels to look at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will remember</a:t>
            </a:r>
            <a:r>
              <a:rPr lang="en-US" altLang="ko-KR" dirty="0"/>
              <a:t> </a:t>
            </a:r>
            <a:r>
              <a:rPr dirty="0"/>
              <a:t>all the commands</a:t>
            </a:r>
            <a:r>
              <a:rPr lang="en-US" altLang="ko-KR" dirty="0"/>
              <a:t> </a:t>
            </a:r>
            <a:r>
              <a:rPr dirty="0"/>
              <a:t>of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may obey them</a:t>
            </a:r>
            <a:r>
              <a:rPr lang="en-US" altLang="ko-KR" dirty="0"/>
              <a:t> </a:t>
            </a:r>
            <a:r>
              <a:rPr dirty="0"/>
              <a:t>and not prostitute yourselves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going after the lusts of your own hearts and eyes.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71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4분의 1힌에 </a:t>
            </a:r>
            <a:r>
              <a:rPr dirty="0" err="1"/>
              <a:t>섞은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</a:t>
            </a:r>
            <a:r>
              <a:rPr dirty="0"/>
              <a:t> 10분의 1에바를</a:t>
            </a:r>
            <a:r>
              <a:rPr lang="en-US" altLang="ko-KR" dirty="0"/>
              <a:t> </a:t>
            </a:r>
            <a:r>
              <a:rPr dirty="0" err="1"/>
              <a:t>곡식제사로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4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one who brings his offering shall present to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grain offering of a tenth of an ephah of fine flour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mixed with a quarter of a </a:t>
            </a:r>
            <a:r>
              <a:rPr dirty="0" err="1"/>
              <a:t>hin</a:t>
            </a:r>
            <a:r>
              <a:rPr dirty="0"/>
              <a:t> of oil.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명령들을</a:t>
            </a:r>
            <a:r>
              <a:rPr dirty="0"/>
              <a:t> </a:t>
            </a:r>
            <a:r>
              <a:rPr dirty="0" err="1"/>
              <a:t>기억하고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행해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7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remember to obey all my commands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be consecrated to your God.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낸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19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 your God, who brought you out of Egypt to be your God.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 your God.'"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7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번제나</a:t>
            </a:r>
            <a:r>
              <a:rPr dirty="0"/>
              <a:t> </a:t>
            </a:r>
            <a:r>
              <a:rPr dirty="0" err="1"/>
              <a:t>희생제사로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마리당</a:t>
            </a:r>
            <a:r>
              <a:rPr dirty="0"/>
              <a:t> </a:t>
            </a:r>
            <a:r>
              <a:rPr dirty="0" err="1"/>
              <a:t>포도주</a:t>
            </a:r>
            <a:r>
              <a:rPr dirty="0"/>
              <a:t> 4분의 1힌을 </a:t>
            </a:r>
            <a:r>
              <a:rPr dirty="0" err="1"/>
              <a:t>전제로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213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each lamb for the burnt offering or the sacrifice,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prepare a quarter of a </a:t>
            </a:r>
            <a:r>
              <a:rPr dirty="0" err="1"/>
              <a:t>hin</a:t>
            </a:r>
            <a:r>
              <a:rPr dirty="0"/>
              <a:t> of wine as a drink offering.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숫양이면 기름 3분의 1힌에 섞은 고운 가루 10분의 2에바를 곡식제사로 드리고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"`With a ram prepare a grain offering of two-tenths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an ephah of fine flour mixed with a third of a </a:t>
            </a:r>
            <a:r>
              <a:rPr dirty="0" err="1"/>
              <a:t>hin</a:t>
            </a:r>
            <a:r>
              <a:rPr dirty="0"/>
              <a:t> of oil,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포도주</a:t>
            </a:r>
            <a:r>
              <a:rPr dirty="0"/>
              <a:t> 3분의 1힌을 </a:t>
            </a:r>
            <a:r>
              <a:rPr dirty="0" err="1"/>
              <a:t>전제로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향기를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291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third of a </a:t>
            </a:r>
            <a:r>
              <a:rPr dirty="0" err="1"/>
              <a:t>hin</a:t>
            </a:r>
            <a:r>
              <a:rPr dirty="0"/>
              <a:t> of wine as a drink offering.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 it as an aroma pleasing to the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번제나</a:t>
            </a:r>
            <a:r>
              <a:rPr dirty="0"/>
              <a:t> </a:t>
            </a:r>
            <a:r>
              <a:rPr dirty="0" err="1"/>
              <a:t>서원을</a:t>
            </a:r>
            <a:r>
              <a:rPr dirty="0"/>
              <a:t> </a:t>
            </a:r>
            <a:r>
              <a:rPr dirty="0" err="1"/>
              <a:t>갚기</a:t>
            </a:r>
            <a:r>
              <a:rPr dirty="0"/>
              <a:t> </a:t>
            </a:r>
            <a:r>
              <a:rPr dirty="0" err="1"/>
              <a:t>위한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희생제사나</a:t>
            </a:r>
            <a:r>
              <a:rPr dirty="0"/>
              <a:t> </a:t>
            </a:r>
            <a:r>
              <a:rPr dirty="0" err="1"/>
              <a:t>화목제사로</a:t>
            </a:r>
            <a:r>
              <a:rPr dirty="0"/>
              <a:t> </a:t>
            </a:r>
            <a:r>
              <a:rPr dirty="0" err="1"/>
              <a:t>수송아지를</a:t>
            </a:r>
            <a:r>
              <a:rPr dirty="0"/>
              <a:t> </a:t>
            </a:r>
            <a:r>
              <a:rPr dirty="0" err="1"/>
              <a:t>드리고자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때는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41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"`When you prepare a young bull as a burnt offering or sacrifice,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special vow or a fellowship offering to the LORD,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255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기름</a:t>
            </a:r>
            <a:r>
              <a:rPr dirty="0"/>
              <a:t> 2분의 1힌에 </a:t>
            </a:r>
            <a:r>
              <a:rPr dirty="0" err="1"/>
              <a:t>섞은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가루</a:t>
            </a:r>
            <a:r>
              <a:rPr dirty="0"/>
              <a:t> 10분의 3에바를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곡식제사로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수송아지와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46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with the bull a grain offering of three-tenths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an ephah of fine flour mixed with half a </a:t>
            </a:r>
            <a:r>
              <a:rPr dirty="0" err="1"/>
              <a:t>hin</a:t>
            </a:r>
            <a:r>
              <a:rPr dirty="0"/>
              <a:t> of oil.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1988</Words>
  <Application>Microsoft Macintosh PowerPoint</Application>
  <PresentationFormat>와이드스크린</PresentationFormat>
  <Paragraphs>209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2022-09-06T05:33:45Z</dcterms:modified>
</cp:coreProperties>
</file>